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98" r:id="rId5"/>
    <p:sldId id="300" r:id="rId6"/>
    <p:sldId id="283" r:id="rId7"/>
    <p:sldId id="304" r:id="rId8"/>
    <p:sldId id="305" r:id="rId9"/>
    <p:sldId id="346" r:id="rId10"/>
    <p:sldId id="306" r:id="rId11"/>
    <p:sldId id="307" r:id="rId12"/>
    <p:sldId id="348" r:id="rId13"/>
    <p:sldId id="355" r:id="rId14"/>
  </p:sldIdLst>
  <p:sldSz cx="9144000" cy="5143500"/>
  <p:notesSz cx="6858000" cy="9144000"/>
  <p:embeddedFontLst>
    <p:embeddedFont>
      <p:font typeface="Amatic SC" panose="00000500000000000000"/>
      <p:regular r:id="rId18"/>
    </p:embeddedFont>
    <p:embeddedFont>
      <p:font typeface="Encode Sans Semi Condensed" panose="00000506000000000000"/>
      <p:regular r:id="rId19"/>
      <p:bold r:id="rId20"/>
    </p:embeddedFont>
    <p:embeddedFont>
      <p:font typeface="Impact" panose="020B0806030902050204" charset="0"/>
      <p:regular r:id="rId21"/>
    </p:embeddedFont>
    <p:embeddedFont>
      <p:font typeface="Ubuntu" panose="020B0704020202020204"/>
      <p:bold r:id="rId22"/>
      <p:boldItalic r:id="rId23"/>
    </p:embeddedFont>
    <p:embeddedFont>
      <p:font typeface="Arial Black" panose="020B0A04020102020204" charset="0"/>
      <p:bold r:id="rId24"/>
    </p:embeddedFont>
    <p:embeddedFont>
      <p:font typeface="Cambria" panose="0204050305040603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383"/>
    <a:srgbClr val="F37A29"/>
    <a:srgbClr val="EF9437"/>
    <a:srgbClr val="FD5C0C"/>
    <a:srgbClr val="E40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77ac4a4f4f_0_9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77ac4a4f4f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77ac4a4f4f_0_9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77ac4a4f4f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77ac4a4f4f_0_9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77ac4a4f4f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b2f7c811ed_0_471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b2f7c811ed_0_4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77ac4a4f4f_0_9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77ac4a4f4f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77ac4a4f4f_0_9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77ac4a4f4f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77ac4a4f4f_0_9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77ac4a4f4f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77ac4a4f4f_0_9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77ac4a4f4f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77ac4a4f4f_0_9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77ac4a4f4f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solidFill>
          <a:schemeClr val="accen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67" name="Google Shape;67;p2"/>
          <p:cNvSpPr txBox="1"/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/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_1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_1">
    <p:bg>
      <p:bgPr>
        <a:solidFill>
          <a:schemeClr val="accent2"/>
        </a:solidFill>
        <a:effectLst/>
      </p:bgPr>
    </p:bg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7647709" y="-1"/>
            <a:ext cx="476555" cy="4897445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602816" y="-3"/>
            <a:ext cx="406190" cy="1540306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7963861" y="0"/>
            <a:ext cx="466512" cy="2850155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6187339" y="0"/>
            <a:ext cx="170472" cy="1319629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863948" y="-1"/>
            <a:ext cx="288375" cy="3513742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8" name="Google Shape;178;p3"/>
          <p:cNvSpPr txBox="1"/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/>
        </p:txBody>
      </p:sp>
      <p:sp>
        <p:nvSpPr>
          <p:cNvPr id="179" name="Google Shape;179;p3"/>
          <p:cNvSpPr txBox="1"/>
          <p:nvPr>
            <p:ph type="subTitle" idx="1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0" name="Google Shape;180;p3"/>
          <p:cNvSpPr/>
          <p:nvPr/>
        </p:nvSpPr>
        <p:spPr>
          <a:xfrm>
            <a:off x="-229144" y="1734600"/>
            <a:ext cx="1674300" cy="16743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3"/>
          <p:cNvSpPr/>
          <p:nvPr/>
        </p:nvSpPr>
        <p:spPr>
          <a:xfrm>
            <a:off x="-29101" y="1934643"/>
            <a:ext cx="1274400" cy="12744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2" name="Google Shape;182;p3"/>
          <p:cNvGrpSpPr/>
          <p:nvPr/>
        </p:nvGrpSpPr>
        <p:grpSpPr>
          <a:xfrm>
            <a:off x="6746411" y="744238"/>
            <a:ext cx="180404" cy="190055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030839" y="3124970"/>
            <a:ext cx="214463" cy="245604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8737419" y="2806488"/>
            <a:ext cx="245187" cy="258304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8622497" y="4565562"/>
            <a:ext cx="214448" cy="245568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163248" y="1684513"/>
            <a:ext cx="180404" cy="190055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7714705" y="744247"/>
            <a:ext cx="180402" cy="190053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6651762" y="-7"/>
            <a:ext cx="1046700" cy="176937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8277068" y="-1"/>
            <a:ext cx="905291" cy="2805686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7726343" y="1"/>
            <a:ext cx="522827" cy="1952267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7946297" y="-6"/>
            <a:ext cx="860597" cy="4748536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7060401" y="7"/>
            <a:ext cx="1046700" cy="4149108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7144996" y="3810165"/>
            <a:ext cx="157798" cy="180711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4"/>
        </a:solidFill>
        <a:effectLst/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-132700" y="532398"/>
            <a:ext cx="1117500" cy="11175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4"/>
          <p:cNvSpPr/>
          <p:nvPr/>
        </p:nvSpPr>
        <p:spPr>
          <a:xfrm>
            <a:off x="820" y="665918"/>
            <a:ext cx="850500" cy="8505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" name="Google Shape;303;p4"/>
          <p:cNvSpPr txBox="1"/>
          <p:nvPr>
            <p:ph type="body" idx="1"/>
          </p:nvPr>
        </p:nvSpPr>
        <p:spPr>
          <a:xfrm>
            <a:off x="779100" y="946325"/>
            <a:ext cx="5134800" cy="3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⊹"/>
              <a:defRPr sz="3600"/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×"/>
              <a:defRPr sz="3600"/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⬩"/>
              <a:defRPr sz="3600"/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304" name="Google Shape;304;p4"/>
          <p:cNvSpPr txBox="1"/>
          <p:nvPr/>
        </p:nvSpPr>
        <p:spPr>
          <a:xfrm>
            <a:off x="167203" y="854053"/>
            <a:ext cx="498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accent1"/>
                </a:solidFill>
                <a:latin typeface="Encode Sans Semi Condensed" panose="00000506000000000000"/>
                <a:ea typeface="Encode Sans Semi Condensed" panose="00000506000000000000"/>
                <a:cs typeface="Encode Sans Semi Condensed" panose="00000506000000000000"/>
                <a:sym typeface="Encode Sans Semi Condensed" panose="00000506000000000000"/>
              </a:rPr>
              <a:t>“</a:t>
            </a:r>
            <a:endParaRPr sz="6000" b="1">
              <a:solidFill>
                <a:schemeClr val="accent1"/>
              </a:solidFill>
              <a:latin typeface="Encode Sans Semi Condensed" panose="00000506000000000000"/>
              <a:ea typeface="Encode Sans Semi Condensed" panose="00000506000000000000"/>
              <a:cs typeface="Encode Sans Semi Condensed" panose="00000506000000000000"/>
              <a:sym typeface="Encode Sans Semi Condensed" panose="00000506000000000000"/>
            </a:endParaRPr>
          </a:p>
        </p:txBody>
      </p:sp>
      <p:sp>
        <p:nvSpPr>
          <p:cNvPr id="305" name="Google Shape;305;p4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306" name="Google Shape;306;p4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307" name="Google Shape;307;p4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27" name="Google Shape;327;p4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328" name="Google Shape;328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2" name="Google Shape;332;p4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333" name="Google Shape;333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340" name="Google Shape;340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4" name="Google Shape;344;p4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345" name="Google Shape;345;p4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47" name="Google Shape;347;p4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348" name="Google Shape;348;p4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349" name="Google Shape;349;p4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50" name="Google Shape;350;p4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51" name="Google Shape;351;p4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352" name="Google Shape;352;p4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353" name="Google Shape;353;p4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4" name="Google Shape;354;p4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355" name="Google Shape;355;p4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356" name="Google Shape;356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58" name="Google Shape;358;p4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359" name="Google Shape;359;p4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360" name="Google Shape;360;p4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361" name="Google Shape;361;p4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62" name="Google Shape;362;p4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63" name="Google Shape;363;p4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364" name="Google Shape;364;p4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365" name="Google Shape;365;p4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67" name="Google Shape;367;p4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368" name="Google Shape;368;p4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369" name="Google Shape;369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71" name="Google Shape;371;p4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372" name="Google Shape;372;p4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373" name="Google Shape;373;p4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374" name="Google Shape;374;p4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75" name="Google Shape;375;p4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76" name="Google Shape;376;p4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378" name="Google Shape;378;p4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" name="Google Shape;379;p4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380" name="Google Shape;380;p4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381" name="Google Shape;381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2" name="Google Shape;382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3" name="Google Shape;383;p4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384" name="Google Shape;384;p4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385" name="Google Shape;385;p4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386" name="Google Shape;386;p4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87" name="Google Shape;387;p4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88" name="Google Shape;388;p4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390" name="Google Shape;390;p4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2" name="Google Shape;392;p4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393" name="Google Shape;393;p4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394" name="Google Shape;394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96" name="Google Shape;396;p4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397" name="Google Shape;397;p4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398" name="Google Shape;398;p4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399" name="Google Shape;399;p4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00" name="Google Shape;400;p4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01" name="Google Shape;401;p4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02" name="Google Shape;402;p4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04" name="Google Shape;404;p4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05" name="Google Shape;405;p4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406" name="Google Shape;406;p4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407" name="Google Shape;407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09" name="Google Shape;409;p4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410" name="Google Shape;410;p4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411" name="Google Shape;411;p4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412" name="Google Shape;412;p4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13" name="Google Shape;413;p4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14" name="Google Shape;414;p4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15" name="Google Shape;415;p4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416" name="Google Shape;416;p4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17" name="Google Shape;417;p4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21" name="Google Shape;421;p4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422" name="Google Shape;422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30" name="Google Shape;430;p5"/>
          <p:cNvSpPr txBox="1"/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31" name="Google Shape;431;p5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63" name="Google Shape;563;p6"/>
          <p:cNvSpPr txBox="1"/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64" name="Google Shape;564;p6"/>
          <p:cNvSpPr txBox="1"/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65" name="Google Shape;565;p6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97" name="Google Shape;697;p7"/>
          <p:cNvSpPr txBox="1"/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98" name="Google Shape;698;p7"/>
          <p:cNvSpPr txBox="1"/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99" name="Google Shape;699;p7"/>
          <p:cNvSpPr txBox="1"/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00" name="Google Shape;700;p7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701" name="Google Shape;701;p7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702" name="Google Shape;702;p7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703" name="Google Shape;703;p7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05" name="Google Shape;705;p7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706" name="Google Shape;706;p7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08" name="Google Shape;708;p7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709" name="Google Shape;709;p7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1" name="Google Shape;711;p7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712" name="Google Shape;712;p7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4" name="Google Shape;714;p7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715" name="Google Shape;715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19" name="Google Shape;719;p7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720" name="Google Shape;720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24" name="Google Shape;724;p7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725" name="Google Shape;725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31" name="Google Shape;731;p7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732" name="Google Shape;732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36" name="Google Shape;736;p7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737" name="Google Shape;737;p7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739" name="Google Shape;739;p7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740" name="Google Shape;740;p7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741" name="Google Shape;741;p7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742" name="Google Shape;742;p7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743" name="Google Shape;743;p7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744" name="Google Shape;744;p7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45" name="Google Shape;745;p7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747" name="Google Shape;747;p7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748" name="Google Shape;748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50" name="Google Shape;750;p7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751" name="Google Shape;751;p7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752" name="Google Shape;752;p7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753" name="Google Shape;753;p7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54" name="Google Shape;754;p7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55" name="Google Shape;755;p7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756" name="Google Shape;756;p7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757" name="Google Shape;757;p7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59" name="Google Shape;759;p7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760" name="Google Shape;760;p7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761" name="Google Shape;761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63" name="Google Shape;763;p7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764" name="Google Shape;764;p7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765" name="Google Shape;765;p7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766" name="Google Shape;766;p7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67" name="Google Shape;767;p7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68" name="Google Shape;768;p7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769" name="Google Shape;769;p7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770" name="Google Shape;770;p7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71" name="Google Shape;771;p7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772" name="Google Shape;772;p7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773" name="Google Shape;773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75" name="Google Shape;775;p7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776" name="Google Shape;776;p7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777" name="Google Shape;777;p7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778" name="Google Shape;778;p7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79" name="Google Shape;779;p7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80" name="Google Shape;780;p7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781" name="Google Shape;781;p7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782" name="Google Shape;782;p7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83" name="Google Shape;783;p7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84" name="Google Shape;784;p7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785" name="Google Shape;785;p7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786" name="Google Shape;786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7" name="Google Shape;787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88" name="Google Shape;788;p7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789" name="Google Shape;789;p7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790" name="Google Shape;790;p7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791" name="Google Shape;791;p7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92" name="Google Shape;792;p7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93" name="Google Shape;793;p7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94" name="Google Shape;794;p7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795" name="Google Shape;795;p7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796" name="Google Shape;796;p7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97" name="Google Shape;797;p7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798" name="Google Shape;798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804" name="Google Shape;804;p7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05" name="Google Shape;805;p7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13" name="Google Shape;813;p8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814" name="Google Shape;814;p8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15" name="Google Shape;815;p8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821" name="Google Shape;821;p8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822" name="Google Shape;822;p8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823" name="Google Shape;823;p8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5" name="Google Shape;825;p8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826" name="Google Shape;826;p8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8" name="Google Shape;828;p8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829" name="Google Shape;829;p8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1" name="Google Shape;831;p8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832" name="Google Shape;832;p8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4" name="Google Shape;834;p8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835" name="Google Shape;835;p8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7" name="Google Shape;837;p8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838" name="Google Shape;838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42" name="Google Shape;842;p8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843" name="Google Shape;843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47" name="Google Shape;847;p8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848" name="Google Shape;848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54" name="Google Shape;854;p8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855" name="Google Shape;855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59" name="Google Shape;859;p8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860" name="Google Shape;860;p8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62" name="Google Shape;862;p8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863" name="Google Shape;863;p8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864" name="Google Shape;864;p8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865" name="Google Shape;865;p8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866" name="Google Shape;866;p8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867" name="Google Shape;867;p8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868" name="Google Shape;868;p8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69" name="Google Shape;869;p8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870" name="Google Shape;870;p8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871" name="Google Shape;871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72" name="Google Shape;872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73" name="Google Shape;873;p8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874" name="Google Shape;874;p8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875" name="Google Shape;875;p8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876" name="Google Shape;876;p8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877" name="Google Shape;877;p8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878" name="Google Shape;878;p8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879" name="Google Shape;879;p8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880" name="Google Shape;880;p8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81" name="Google Shape;881;p8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82" name="Google Shape;882;p8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884" name="Google Shape;884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5" name="Google Shape;885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6" name="Google Shape;886;p8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887" name="Google Shape;887;p8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888" name="Google Shape;888;p8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889" name="Google Shape;889;p8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890" name="Google Shape;890;p8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891" name="Google Shape;891;p8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893" name="Google Shape;893;p8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94" name="Google Shape;894;p8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895" name="Google Shape;895;p8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896" name="Google Shape;896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97" name="Google Shape;897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98" name="Google Shape;898;p8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899" name="Google Shape;899;p8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900" name="Google Shape;900;p8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901" name="Google Shape;901;p8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02" name="Google Shape;902;p8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03" name="Google Shape;903;p8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905" name="Google Shape;905;p8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6" name="Google Shape;906;p8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07" name="Google Shape;907;p8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908" name="Google Shape;908;p8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09" name="Google Shape;909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0" name="Google Shape;910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11" name="Google Shape;911;p8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912" name="Google Shape;912;p8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913" name="Google Shape;913;p8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914" name="Google Shape;914;p8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15" name="Google Shape;915;p8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16" name="Google Shape;916;p8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17" name="Google Shape;917;p8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918" name="Google Shape;918;p8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919" name="Google Shape;919;p8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20" name="Google Shape;920;p8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921" name="Google Shape;921;p8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22" name="Google Shape;922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24" name="Google Shape;924;p8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925" name="Google Shape;925;p8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926" name="Google Shape;926;p8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927" name="Google Shape;927;p8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28" name="Google Shape;928;p8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29" name="Google Shape;929;p8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30" name="Google Shape;930;p8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931" name="Google Shape;931;p8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932" name="Google Shape;932;p8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36" name="Google Shape;936;p8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937" name="Google Shape;937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"/>
          <p:cNvSpPr txBox="1"/>
          <p:nvPr>
            <p:ph type="body" idx="1"/>
          </p:nvPr>
        </p:nvSpPr>
        <p:spPr>
          <a:xfrm>
            <a:off x="855300" y="4591175"/>
            <a:ext cx="7433400" cy="3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945" name="Google Shape;945;p9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946" name="Google Shape;946;p9"/>
          <p:cNvGrpSpPr/>
          <p:nvPr/>
        </p:nvGrpSpPr>
        <p:grpSpPr>
          <a:xfrm>
            <a:off x="2123897" y="-3"/>
            <a:ext cx="248884" cy="1079826"/>
            <a:chOff x="6176324" y="1765810"/>
            <a:chExt cx="466512" cy="2024421"/>
          </a:xfrm>
        </p:grpSpPr>
        <p:sp>
          <p:nvSpPr>
            <p:cNvPr id="947" name="Google Shape;947;p9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9" name="Google Shape;949;p9"/>
          <p:cNvGrpSpPr/>
          <p:nvPr/>
        </p:nvGrpSpPr>
        <p:grpSpPr>
          <a:xfrm>
            <a:off x="6105618" y="-6"/>
            <a:ext cx="314981" cy="715683"/>
            <a:chOff x="4897958" y="2723139"/>
            <a:chExt cx="514087" cy="1168081"/>
          </a:xfrm>
        </p:grpSpPr>
        <p:sp>
          <p:nvSpPr>
            <p:cNvPr id="950" name="Google Shape;950;p9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2" name="Google Shape;952;p9"/>
          <p:cNvGrpSpPr/>
          <p:nvPr/>
        </p:nvGrpSpPr>
        <p:grpSpPr>
          <a:xfrm>
            <a:off x="3821579" y="-5"/>
            <a:ext cx="248873" cy="666692"/>
            <a:chOff x="5578966" y="2874382"/>
            <a:chExt cx="406190" cy="1088121"/>
          </a:xfrm>
        </p:grpSpPr>
        <p:sp>
          <p:nvSpPr>
            <p:cNvPr id="953" name="Google Shape;953;p9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5" name="Google Shape;955;p9"/>
          <p:cNvGrpSpPr/>
          <p:nvPr/>
        </p:nvGrpSpPr>
        <p:grpSpPr>
          <a:xfrm>
            <a:off x="4797694" y="-1"/>
            <a:ext cx="285832" cy="1167629"/>
            <a:chOff x="6176324" y="1884520"/>
            <a:chExt cx="466512" cy="1905711"/>
          </a:xfrm>
        </p:grpSpPr>
        <p:sp>
          <p:nvSpPr>
            <p:cNvPr id="956" name="Google Shape;956;p9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8" name="Google Shape;958;p9"/>
          <p:cNvGrpSpPr/>
          <p:nvPr/>
        </p:nvGrpSpPr>
        <p:grpSpPr>
          <a:xfrm>
            <a:off x="2497918" y="-1"/>
            <a:ext cx="291985" cy="626860"/>
            <a:chOff x="6798998" y="2578195"/>
            <a:chExt cx="476555" cy="1023111"/>
          </a:xfrm>
        </p:grpSpPr>
        <p:sp>
          <p:nvSpPr>
            <p:cNvPr id="959" name="Google Shape;959;p9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1" name="Google Shape;961;p9"/>
          <p:cNvGrpSpPr/>
          <p:nvPr/>
        </p:nvGrpSpPr>
        <p:grpSpPr>
          <a:xfrm>
            <a:off x="6996805" y="1"/>
            <a:ext cx="104448" cy="835379"/>
            <a:chOff x="7576714" y="1965553"/>
            <a:chExt cx="170472" cy="1363439"/>
          </a:xfrm>
        </p:grpSpPr>
        <p:sp>
          <p:nvSpPr>
            <p:cNvPr id="962" name="Google Shape;962;p9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4" name="Google Shape;964;p9"/>
          <p:cNvGrpSpPr/>
          <p:nvPr/>
        </p:nvGrpSpPr>
        <p:grpSpPr>
          <a:xfrm>
            <a:off x="3185950" y="-4"/>
            <a:ext cx="176687" cy="1310262"/>
            <a:chOff x="7883572" y="1683399"/>
            <a:chExt cx="288375" cy="2138505"/>
          </a:xfrm>
        </p:grpSpPr>
        <p:sp>
          <p:nvSpPr>
            <p:cNvPr id="965" name="Google Shape;965;p9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7" name="Google Shape;967;p9"/>
          <p:cNvGrpSpPr/>
          <p:nvPr/>
        </p:nvGrpSpPr>
        <p:grpSpPr>
          <a:xfrm>
            <a:off x="2478543" y="103446"/>
            <a:ext cx="96683" cy="110722"/>
            <a:chOff x="3462796" y="2555878"/>
            <a:chExt cx="157798" cy="180711"/>
          </a:xfrm>
        </p:grpSpPr>
        <p:sp>
          <p:nvSpPr>
            <p:cNvPr id="968" name="Google Shape;968;p9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74" name="Google Shape;974;p9"/>
          <p:cNvGrpSpPr/>
          <p:nvPr/>
        </p:nvGrpSpPr>
        <p:grpSpPr>
          <a:xfrm>
            <a:off x="4244226" y="715679"/>
            <a:ext cx="110533" cy="116447"/>
            <a:chOff x="3770248" y="2527300"/>
            <a:chExt cx="180404" cy="190055"/>
          </a:xfrm>
        </p:grpSpPr>
        <p:sp>
          <p:nvSpPr>
            <p:cNvPr id="975" name="Google Shape;975;p9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79" name="Google Shape;979;p9"/>
          <p:cNvGrpSpPr/>
          <p:nvPr/>
        </p:nvGrpSpPr>
        <p:grpSpPr>
          <a:xfrm>
            <a:off x="6547056" y="29477"/>
            <a:ext cx="131398" cy="150478"/>
            <a:chOff x="3462796" y="2555878"/>
            <a:chExt cx="157798" cy="180711"/>
          </a:xfrm>
        </p:grpSpPr>
        <p:sp>
          <p:nvSpPr>
            <p:cNvPr id="980" name="Google Shape;980;p9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86" name="Google Shape;986;p9"/>
          <p:cNvGrpSpPr/>
          <p:nvPr/>
        </p:nvGrpSpPr>
        <p:grpSpPr>
          <a:xfrm>
            <a:off x="5436611" y="1013080"/>
            <a:ext cx="150222" cy="158259"/>
            <a:chOff x="3770248" y="2527300"/>
            <a:chExt cx="180404" cy="190055"/>
          </a:xfrm>
        </p:grpSpPr>
        <p:sp>
          <p:nvSpPr>
            <p:cNvPr id="987" name="Google Shape;987;p9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91" name="Google Shape;991;p9"/>
          <p:cNvGrpSpPr/>
          <p:nvPr/>
        </p:nvGrpSpPr>
        <p:grpSpPr>
          <a:xfrm rot="5400000">
            <a:off x="5283010" y="299034"/>
            <a:ext cx="131398" cy="150460"/>
            <a:chOff x="3462796" y="2555878"/>
            <a:chExt cx="157798" cy="180711"/>
          </a:xfrm>
        </p:grpSpPr>
        <p:sp>
          <p:nvSpPr>
            <p:cNvPr id="992" name="Google Shape;992;p9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98" name="Google Shape;998;p9"/>
          <p:cNvGrpSpPr/>
          <p:nvPr/>
        </p:nvGrpSpPr>
        <p:grpSpPr>
          <a:xfrm>
            <a:off x="2111378" y="797091"/>
            <a:ext cx="110533" cy="116447"/>
            <a:chOff x="3770248" y="2527300"/>
            <a:chExt cx="180404" cy="190055"/>
          </a:xfrm>
        </p:grpSpPr>
        <p:sp>
          <p:nvSpPr>
            <p:cNvPr id="999" name="Google Shape;999;p9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03" name="Google Shape;1003;p9"/>
          <p:cNvGrpSpPr/>
          <p:nvPr/>
        </p:nvGrpSpPr>
        <p:grpSpPr>
          <a:xfrm rot="-2700000">
            <a:off x="7021573" y="1207759"/>
            <a:ext cx="110522" cy="116435"/>
            <a:chOff x="3770248" y="2527300"/>
            <a:chExt cx="180404" cy="190055"/>
          </a:xfrm>
        </p:grpSpPr>
        <p:sp>
          <p:nvSpPr>
            <p:cNvPr id="1004" name="Google Shape;1004;p9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08" name="Google Shape;1008;p9"/>
          <p:cNvGrpSpPr/>
          <p:nvPr/>
        </p:nvGrpSpPr>
        <p:grpSpPr>
          <a:xfrm>
            <a:off x="3301930" y="-2"/>
            <a:ext cx="641313" cy="1441454"/>
            <a:chOff x="2484475" y="746199"/>
            <a:chExt cx="1046700" cy="2352626"/>
          </a:xfrm>
        </p:grpSpPr>
        <p:sp>
          <p:nvSpPr>
            <p:cNvPr id="1009" name="Google Shape;1009;p9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11" name="Google Shape;1011;p9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012" name="Google Shape;1012;p9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013" name="Google Shape;1013;p9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14" name="Google Shape;1014;p9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15" name="Google Shape;1015;p9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016" name="Google Shape;1016;p9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17" name="Google Shape;1017;p9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8" name="Google Shape;1018;p9"/>
          <p:cNvGrpSpPr/>
          <p:nvPr/>
        </p:nvGrpSpPr>
        <p:grpSpPr>
          <a:xfrm>
            <a:off x="4207129" y="-1"/>
            <a:ext cx="554672" cy="791533"/>
            <a:chOff x="3961868" y="621833"/>
            <a:chExt cx="905291" cy="1291877"/>
          </a:xfrm>
        </p:grpSpPr>
        <p:grpSp>
          <p:nvGrpSpPr>
            <p:cNvPr id="1019" name="Google Shape;1019;p9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020" name="Google Shape;1020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1" name="Google Shape;1021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22" name="Google Shape;1022;p9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023" name="Google Shape;1023;p9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024" name="Google Shape;1024;p9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025" name="Google Shape;1025;p9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26" name="Google Shape;1026;p9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27" name="Google Shape;1027;p9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28" name="Google Shape;1028;p9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29" name="Google Shape;1029;p9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0" name="Google Shape;1030;p9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31" name="Google Shape;1031;p9"/>
          <p:cNvGrpSpPr/>
          <p:nvPr/>
        </p:nvGrpSpPr>
        <p:grpSpPr>
          <a:xfrm>
            <a:off x="4962190" y="-7"/>
            <a:ext cx="320336" cy="486565"/>
            <a:chOff x="5194218" y="621823"/>
            <a:chExt cx="522827" cy="794132"/>
          </a:xfrm>
        </p:grpSpPr>
        <p:grpSp>
          <p:nvGrpSpPr>
            <p:cNvPr id="1032" name="Google Shape;1032;p9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033" name="Google Shape;1033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5" name="Google Shape;1035;p9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036" name="Google Shape;1036;p9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037" name="Google Shape;1037;p9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8" name="Google Shape;1038;p9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39" name="Google Shape;1039;p9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40" name="Google Shape;1040;p9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41" name="Google Shape;1041;p9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42" name="Google Shape;1042;p9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43" name="Google Shape;1043;p9"/>
          <p:cNvGrpSpPr/>
          <p:nvPr/>
        </p:nvGrpSpPr>
        <p:grpSpPr>
          <a:xfrm>
            <a:off x="6573945" y="2"/>
            <a:ext cx="527288" cy="1319623"/>
            <a:chOff x="7824797" y="870572"/>
            <a:chExt cx="860597" cy="2153783"/>
          </a:xfrm>
        </p:grpSpPr>
        <p:grpSp>
          <p:nvGrpSpPr>
            <p:cNvPr id="1044" name="Google Shape;1044;p9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045" name="Google Shape;1045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6" name="Google Shape;1046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47" name="Google Shape;1047;p9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048" name="Google Shape;1048;p9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049" name="Google Shape;1049;p9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050" name="Google Shape;1050;p9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51" name="Google Shape;1051;p9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52" name="Google Shape;1052;p9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53" name="Google Shape;1053;p9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54" name="Google Shape;1054;p9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55" name="Google Shape;1055;p9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56" name="Google Shape;1056;p9"/>
          <p:cNvGrpSpPr/>
          <p:nvPr/>
        </p:nvGrpSpPr>
        <p:grpSpPr>
          <a:xfrm>
            <a:off x="2510399" y="7"/>
            <a:ext cx="641313" cy="1028549"/>
            <a:chOff x="1192601" y="746213"/>
            <a:chExt cx="1046700" cy="1678715"/>
          </a:xfrm>
        </p:grpSpPr>
        <p:grpSp>
          <p:nvGrpSpPr>
            <p:cNvPr id="1057" name="Google Shape;1057;p9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058" name="Google Shape;1058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60" name="Google Shape;1060;p9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061" name="Google Shape;1061;p9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062" name="Google Shape;1062;p9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063" name="Google Shape;1063;p9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64" name="Google Shape;1064;p9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65" name="Google Shape;1065;p9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66" name="Google Shape;1066;p9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67" name="Google Shape;1067;p9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68" name="Google Shape;1068;p9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69" name="Google Shape;1069;p9"/>
          <p:cNvGrpSpPr/>
          <p:nvPr/>
        </p:nvGrpSpPr>
        <p:grpSpPr>
          <a:xfrm>
            <a:off x="5462591" y="6"/>
            <a:ext cx="641313" cy="1178098"/>
            <a:chOff x="6010934" y="870580"/>
            <a:chExt cx="1046700" cy="1922797"/>
          </a:xfrm>
        </p:grpSpPr>
        <p:grpSp>
          <p:nvGrpSpPr>
            <p:cNvPr id="1070" name="Google Shape;1070;p9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071" name="Google Shape;1071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73" name="Google Shape;1073;p9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074" name="Google Shape;1074;p9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075" name="Google Shape;1075;p9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076" name="Google Shape;1076;p9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77" name="Google Shape;1077;p9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78" name="Google Shape;1078;p9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79" name="Google Shape;1079;p9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80" name="Google Shape;1080;p9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81" name="Google Shape;1081;p9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82" name="Google Shape;1082;p9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83" name="Google Shape;1083;p9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84" name="Google Shape;1084;p9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5" name="Google Shape;1085;p9"/>
          <p:cNvGrpSpPr/>
          <p:nvPr/>
        </p:nvGrpSpPr>
        <p:grpSpPr>
          <a:xfrm>
            <a:off x="2221896" y="1"/>
            <a:ext cx="320336" cy="1232124"/>
            <a:chOff x="721731" y="746204"/>
            <a:chExt cx="522827" cy="2010974"/>
          </a:xfrm>
        </p:grpSpPr>
        <p:grpSp>
          <p:nvGrpSpPr>
            <p:cNvPr id="1086" name="Google Shape;1086;p9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087" name="Google Shape;1087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89" name="Google Shape;1089;p9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090" name="Google Shape;1090;p9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091" name="Google Shape;1091;p9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92" name="Google Shape;1092;p9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93" name="Google Shape;1093;p9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94" name="Google Shape;1094;p9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95" name="Google Shape;1095;p9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96" name="Google Shape;1096;p9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099" name="Google Shape;1099;p10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1100" name="Google Shape;1100;p10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03" name="Google Shape;1103;p10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1104" name="Google Shape;1104;p10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06" name="Google Shape;1106;p10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1107" name="Google Shape;1107;p10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09" name="Google Shape;1109;p10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1110" name="Google Shape;1110;p10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12" name="Google Shape;1112;p10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1113" name="Google Shape;1113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17" name="Google Shape;1117;p10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1118" name="Google Shape;1118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22" name="Google Shape;1122;p10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1123" name="Google Shape;1123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29" name="Google Shape;1129;p10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1130" name="Google Shape;1130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34" name="Google Shape;1134;p10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1135" name="Google Shape;1135;p10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37" name="Google Shape;1137;p10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1138" name="Google Shape;1138;p10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1139" name="Google Shape;1139;p10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140" name="Google Shape;1140;p10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141" name="Google Shape;1141;p10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142" name="Google Shape;1142;p10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143" name="Google Shape;1143;p10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44" name="Google Shape;1144;p10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1145" name="Google Shape;1145;p10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48" name="Google Shape;1148;p10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1149" name="Google Shape;1149;p10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1150" name="Google Shape;1150;p10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1151" name="Google Shape;1151;p10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52" name="Google Shape;1152;p10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53" name="Google Shape;1153;p10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1154" name="Google Shape;1154;p10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155" name="Google Shape;1155;p10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57" name="Google Shape;1157;p10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1158" name="Google Shape;1158;p10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61" name="Google Shape;1161;p10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1162" name="Google Shape;1162;p10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1163" name="Google Shape;1163;p10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1164" name="Google Shape;1164;p10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65" name="Google Shape;1165;p10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66" name="Google Shape;1166;p10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1167" name="Google Shape;1167;p10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168" name="Google Shape;1168;p10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69" name="Google Shape;1169;p10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1170" name="Google Shape;1170;p10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1171" name="Google Shape;1171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73" name="Google Shape;1173;p10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1174" name="Google Shape;1174;p10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1175" name="Google Shape;1175;p10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1176" name="Google Shape;1176;p10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77" name="Google Shape;1177;p10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78" name="Google Shape;1178;p10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1179" name="Google Shape;1179;p10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180" name="Google Shape;1180;p10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82" name="Google Shape;1182;p10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1183" name="Google Shape;1183;p10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1184" name="Google Shape;1184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6" name="Google Shape;1186;p10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1187" name="Google Shape;1187;p10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1188" name="Google Shape;1188;p10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1189" name="Google Shape;1189;p10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90" name="Google Shape;1190;p10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91" name="Google Shape;1191;p10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92" name="Google Shape;1192;p10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194" name="Google Shape;1194;p10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95" name="Google Shape;1195;p10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1196" name="Google Shape;1196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6.png"/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/>
          <p:nvPr>
            <p:ph type="ctrTitle"/>
          </p:nvPr>
        </p:nvSpPr>
        <p:spPr>
          <a:xfrm>
            <a:off x="283845" y="3382010"/>
            <a:ext cx="8086725" cy="17252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b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IDEAL</a:t>
            </a:r>
            <a:r>
              <a:rPr lang="en-US" altLang="en-IN" b="0">
                <a:solidFill>
                  <a:schemeClr val="tx1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S</a:t>
            </a:r>
            <a:r>
              <a:rPr lang="en-IN" altLang="en-GB" b="0">
                <a:latin typeface="Impact" panose="020B0806030902050204" charset="0"/>
                <a:cs typeface="Impact" panose="020B0806030902050204" charset="0"/>
                <a:sym typeface="+mn-ea"/>
              </a:rPr>
              <a:t> MODEL OF PROBLEM SOLVING</a:t>
            </a:r>
            <a:endParaRPr lang="en-IN" altLang="en-GB" b="0">
              <a:latin typeface="Impact" panose="020B0806030902050204" charset="0"/>
              <a:cs typeface="Impact" panose="020B080603090205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1" grpId="0" animBg="1"/>
      <p:bldP spid="157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49"/>
          <p:cNvSpPr txBox="1"/>
          <p:nvPr>
            <p:ph type="sldNum" idx="12"/>
          </p:nvPr>
        </p:nvSpPr>
        <p:spPr>
          <a:xfrm>
            <a:off x="8029018" y="4587925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80470" y="123825"/>
            <a:ext cx="4007485" cy="605840"/>
            <a:chOff x="56" y="81"/>
            <a:chExt cx="5240" cy="885"/>
          </a:xfrm>
        </p:grpSpPr>
        <p:sp>
          <p:nvSpPr>
            <p:cNvPr id="1777" name="Google Shape;1777;p29"/>
            <p:cNvSpPr/>
            <p:nvPr/>
          </p:nvSpPr>
          <p:spPr>
            <a:xfrm rot="5400000">
              <a:off x="2233" y="-2097"/>
              <a:ext cx="885" cy="52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 panose="00000506000000000000"/>
                <a:ea typeface="Encode Sans Semi Condensed" panose="00000506000000000000"/>
                <a:cs typeface="Encode Sans Semi Condensed" panose="00000506000000000000"/>
                <a:sym typeface="Encode Sans Semi Condensed" panose="00000506000000000000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229" y="194"/>
              <a:ext cx="766" cy="6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19050" dir="5400000" algn="t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tx1"/>
                  </a:solidFill>
                  <a:latin typeface="Arial Black" panose="020B0A04020102020204" charset="0"/>
                  <a:ea typeface="Encode Sans Semi Condensed" panose="00000506000000000000"/>
                  <a:cs typeface="Arial Black" panose="020B0A04020102020204" charset="0"/>
                  <a:sym typeface="Encode Sans Semi Condensed" panose="00000506000000000000"/>
                </a:rPr>
                <a:t>6</a:t>
              </a:r>
              <a:endParaRPr lang="en-US" sz="1800" b="1">
                <a:solidFill>
                  <a:schemeClr val="tx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endParaRPr>
            </a:p>
          </p:txBody>
        </p:sp>
        <p:sp>
          <p:nvSpPr>
            <p:cNvPr id="1779" name="Google Shape;1779;p29"/>
            <p:cNvSpPr txBox="1"/>
            <p:nvPr/>
          </p:nvSpPr>
          <p:spPr>
            <a:xfrm>
              <a:off x="987" y="342"/>
              <a:ext cx="4244" cy="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SELF-CORRECT</a:t>
              </a:r>
              <a:r>
                <a:rPr lang="en-IN" alt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ING</a:t>
              </a:r>
              <a:r>
                <a:rPr 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 &amp; EVALUATING THE SOLUTIONS  </a:t>
              </a:r>
              <a:endParaRPr lang="en-US" b="1">
                <a:latin typeface="Arial Black" panose="020B0A04020102020204" charset="0"/>
                <a:cs typeface="Arial Black" panose="020B0A04020102020204" charset="0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b="1">
                <a:solidFill>
                  <a:schemeClr val="dk1"/>
                </a:solidFill>
                <a:latin typeface="Arial Black" panose="020B0A04020102020204" charset="0"/>
                <a:ea typeface="Ubuntu" panose="020B0704020202020204"/>
                <a:cs typeface="Arial Black" panose="020B0A04020102020204" charset="0"/>
                <a:sym typeface="Ubuntu" panose="020B0704020202020204"/>
              </a:endParaRPr>
            </a:p>
          </p:txBody>
        </p:sp>
      </p:grpSp>
      <p:pic>
        <p:nvPicPr>
          <p:cNvPr id="529" name="Google Shape;529;g181e5b8c95d_0_343"/>
          <p:cNvPicPr preferRelativeResize="0"/>
          <p:nvPr/>
        </p:nvPicPr>
        <p:blipFill rotWithShape="1">
          <a:blip r:embed="rId1"/>
          <a:srcRect l="25532" t="3253" r="25092" b="3253"/>
          <a:stretch>
            <a:fillRect/>
          </a:stretch>
        </p:blipFill>
        <p:spPr>
          <a:xfrm>
            <a:off x="251460" y="1203325"/>
            <a:ext cx="967105" cy="9607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467360" y="2738755"/>
            <a:ext cx="498030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buFont typeface="Wingdings" panose="05000000000000000000" charset="0"/>
              <a:buNone/>
            </a:pPr>
            <a:r>
              <a:rPr lang="en-IN" altLang="en-US" sz="2400" u="sng">
                <a:solidFill>
                  <a:srgbClr val="C00000"/>
                </a:solidFill>
                <a:latin typeface="Impact" panose="020B0806030902050204" charset="0"/>
                <a:cs typeface="Impact" panose="020B0806030902050204" charset="0"/>
              </a:rPr>
              <a:t>EVALUA</a:t>
            </a:r>
            <a:r>
              <a:rPr lang="en-US" sz="2400" u="sng">
                <a:solidFill>
                  <a:srgbClr val="C00000"/>
                </a:solidFill>
                <a:latin typeface="Impact" panose="020B0806030902050204" charset="0"/>
                <a:cs typeface="Impact" panose="020B0806030902050204" charset="0"/>
              </a:rPr>
              <a:t>TION:</a:t>
            </a:r>
            <a:endParaRPr lang="en-US" sz="2800" u="sng">
              <a:solidFill>
                <a:srgbClr val="FF0000"/>
              </a:solidFill>
              <a:latin typeface="Impact" panose="020B0806030902050204" charset="0"/>
              <a:cs typeface="Impact" panose="020B0806030902050204" charset="0"/>
            </a:endParaRPr>
          </a:p>
          <a:p>
            <a:pPr marL="171450" indent="-171450" algn="l">
              <a:buFont typeface="Wingdings" panose="05000000000000000000" charset="0"/>
              <a:buChar char="ü"/>
            </a:pPr>
            <a:r>
              <a:rPr 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The students observed an improvement</a:t>
            </a:r>
            <a:endParaRPr lang="en-US" sz="16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ü"/>
            </a:pPr>
            <a:r>
              <a:rPr 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 They continue</a:t>
            </a:r>
            <a:r>
              <a:rPr lang="en-IN" alt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d</a:t>
            </a:r>
            <a:r>
              <a:rPr 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 to monitor their progress and make adjustments </a:t>
            </a:r>
            <a:endParaRPr lang="en-US" sz="16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171450" indent="-171450" algn="l">
              <a:buFont typeface="Wingdings" panose="05000000000000000000" charset="0"/>
              <a:buChar char="ü"/>
            </a:pPr>
            <a:r>
              <a:rPr 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They also evaluate</a:t>
            </a:r>
            <a:r>
              <a:rPr lang="en-IN" alt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d</a:t>
            </a:r>
            <a:r>
              <a:rPr 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 their study habits regularly to ensure they are effective </a:t>
            </a:r>
            <a:r>
              <a:rPr lang="en-IN" alt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&amp; productive</a:t>
            </a:r>
            <a:endParaRPr lang="en-IN" altLang="en-US" sz="16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31595" y="1150620"/>
            <a:ext cx="470027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After weighing the pros and cons of each potential solution, choose the best strategy to execute &amp; continuously evaluate your strategy</a:t>
            </a:r>
            <a:endParaRPr lang="en-US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395845" y="1203325"/>
            <a:ext cx="1748155" cy="962660"/>
            <a:chOff x="11647" y="1895"/>
            <a:chExt cx="2753" cy="1516"/>
          </a:xfrm>
        </p:grpSpPr>
        <p:pic>
          <p:nvPicPr>
            <p:cNvPr id="534" name="Google Shape;534;g181e5b8c95d_0_343"/>
            <p:cNvPicPr preferRelativeResize="0"/>
            <p:nvPr/>
          </p:nvPicPr>
          <p:blipFill rotWithShape="1">
            <a:blip r:embed="rId2"/>
            <a:srcRect l="6238" t="13632" r="51237" b="14087"/>
            <a:stretch>
              <a:fillRect/>
            </a:stretch>
          </p:blipFill>
          <p:spPr>
            <a:xfrm>
              <a:off x="11647" y="1895"/>
              <a:ext cx="1522" cy="1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Oval 7"/>
            <p:cNvSpPr/>
            <p:nvPr/>
          </p:nvSpPr>
          <p:spPr>
            <a:xfrm>
              <a:off x="13400" y="2168"/>
              <a:ext cx="1000" cy="89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3561" y="2307"/>
              <a:ext cx="749" cy="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600">
                  <a:solidFill>
                    <a:schemeClr val="tx1"/>
                  </a:solidFill>
                  <a:latin typeface="Arial Black" panose="020B0A04020102020204" charset="0"/>
                  <a:cs typeface="Arial Black" panose="020B0A04020102020204" charset="0"/>
                </a:rPr>
                <a:t>D</a:t>
              </a:r>
              <a:endParaRPr 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64705" y="2054860"/>
            <a:ext cx="1750695" cy="1087120"/>
            <a:chOff x="11283" y="3236"/>
            <a:chExt cx="2757" cy="1712"/>
          </a:xfrm>
        </p:grpSpPr>
        <p:pic>
          <p:nvPicPr>
            <p:cNvPr id="541" name="Google Shape;541;g181e5b8c95d_0_343"/>
            <p:cNvPicPr preferRelativeResize="0"/>
            <p:nvPr/>
          </p:nvPicPr>
          <p:blipFill rotWithShape="1">
            <a:blip r:embed="rId3"/>
            <a:srcRect l="26577" t="3374" r="26223" b="7347"/>
            <a:stretch>
              <a:fillRect/>
            </a:stretch>
          </p:blipFill>
          <p:spPr>
            <a:xfrm>
              <a:off x="12644" y="3236"/>
              <a:ext cx="1397" cy="16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Oval 9"/>
            <p:cNvSpPr/>
            <p:nvPr/>
          </p:nvSpPr>
          <p:spPr>
            <a:xfrm>
              <a:off x="11283" y="4050"/>
              <a:ext cx="1000" cy="89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1444" y="4189"/>
              <a:ext cx="749" cy="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600">
                  <a:solidFill>
                    <a:schemeClr val="tx1"/>
                  </a:solidFill>
                  <a:latin typeface="Arial Black" panose="020B0A04020102020204" charset="0"/>
                  <a:cs typeface="Arial Black" panose="020B0A04020102020204" charset="0"/>
                </a:rPr>
                <a:t>E</a:t>
              </a:r>
              <a:endParaRPr 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436485" y="3219450"/>
            <a:ext cx="1650365" cy="1094740"/>
            <a:chOff x="11711" y="5070"/>
            <a:chExt cx="2599" cy="1724"/>
          </a:xfrm>
        </p:grpSpPr>
        <p:pic>
          <p:nvPicPr>
            <p:cNvPr id="538" name="Google Shape;538;g181e5b8c95d_0_343"/>
            <p:cNvPicPr preferRelativeResize="0"/>
            <p:nvPr/>
          </p:nvPicPr>
          <p:blipFill rotWithShape="1">
            <a:blip r:embed="rId4"/>
            <a:srcRect l="18397" r="15852"/>
            <a:stretch>
              <a:fillRect/>
            </a:stretch>
          </p:blipFill>
          <p:spPr>
            <a:xfrm>
              <a:off x="11711" y="5070"/>
              <a:ext cx="1659" cy="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Oval 11"/>
            <p:cNvSpPr/>
            <p:nvPr/>
          </p:nvSpPr>
          <p:spPr>
            <a:xfrm>
              <a:off x="13310" y="5184"/>
              <a:ext cx="1000" cy="89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471" y="5323"/>
              <a:ext cx="749" cy="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600">
                  <a:solidFill>
                    <a:schemeClr val="tx1"/>
                  </a:solidFill>
                  <a:latin typeface="Arial Black" panose="020B0A04020102020204" charset="0"/>
                  <a:cs typeface="Arial Black" panose="020B0A04020102020204" charset="0"/>
                </a:rPr>
                <a:t>A</a:t>
              </a:r>
              <a:endParaRPr 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64705" y="3954145"/>
            <a:ext cx="1979295" cy="1188720"/>
            <a:chOff x="11283" y="6227"/>
            <a:chExt cx="3117" cy="1872"/>
          </a:xfrm>
        </p:grpSpPr>
        <p:pic>
          <p:nvPicPr>
            <p:cNvPr id="544" name="Google Shape;544;g181e5b8c95d_0_343"/>
            <p:cNvPicPr preferRelativeResize="0"/>
            <p:nvPr/>
          </p:nvPicPr>
          <p:blipFill rotWithShape="1">
            <a:blip r:embed="rId5"/>
            <a:srcRect l="15004" r="16134" b="4743"/>
            <a:stretch>
              <a:fillRect/>
            </a:stretch>
          </p:blipFill>
          <p:spPr>
            <a:xfrm>
              <a:off x="12558" y="6227"/>
              <a:ext cx="1842" cy="18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roup 19"/>
            <p:cNvGrpSpPr/>
            <p:nvPr/>
          </p:nvGrpSpPr>
          <p:grpSpPr>
            <a:xfrm>
              <a:off x="11283" y="6781"/>
              <a:ext cx="1885" cy="1064"/>
              <a:chOff x="11283" y="6781"/>
              <a:chExt cx="1885" cy="106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1283" y="6781"/>
                <a:ext cx="1000" cy="899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1444" y="6920"/>
                <a:ext cx="749" cy="62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Arial Black" panose="020B0A04020102020204" charset="0"/>
                    <a:cs typeface="Arial Black" panose="020B0A04020102020204" charset="0"/>
                  </a:rPr>
                  <a:t>L</a:t>
                </a:r>
                <a:endParaRPr lang="en-US" sz="1600">
                  <a:solidFill>
                    <a:schemeClr val="tx1"/>
                  </a:solidFill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7164705" y="90170"/>
            <a:ext cx="1891030" cy="1099185"/>
            <a:chOff x="10963" y="81"/>
            <a:chExt cx="2978" cy="1731"/>
          </a:xfrm>
        </p:grpSpPr>
        <p:pic>
          <p:nvPicPr>
            <p:cNvPr id="26" name="Google Shape;540;g181e5b8c95d_0_343"/>
            <p:cNvPicPr preferRelativeResize="0"/>
            <p:nvPr/>
          </p:nvPicPr>
          <p:blipFill rotWithShape="1">
            <a:blip r:embed="rId6"/>
            <a:srcRect l="19442" t="7880" r="20587" b="7652"/>
            <a:stretch>
              <a:fillRect/>
            </a:stretch>
          </p:blipFill>
          <p:spPr>
            <a:xfrm>
              <a:off x="11963" y="194"/>
              <a:ext cx="1979" cy="16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Oval 26"/>
            <p:cNvSpPr/>
            <p:nvPr/>
          </p:nvSpPr>
          <p:spPr>
            <a:xfrm>
              <a:off x="10963" y="81"/>
              <a:ext cx="1000" cy="89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1124" y="220"/>
              <a:ext cx="749" cy="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600">
                  <a:solidFill>
                    <a:schemeClr val="tx1"/>
                  </a:solidFill>
                  <a:latin typeface="Arial Black" panose="020B0A04020102020204" charset="0"/>
                  <a:cs typeface="Arial Black" panose="020B0A04020102020204" charset="0"/>
                </a:rPr>
                <a:t>I</a:t>
              </a:r>
              <a:endParaRPr 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95845" y="1203325"/>
            <a:ext cx="1748155" cy="962660"/>
            <a:chOff x="11647" y="1895"/>
            <a:chExt cx="2753" cy="1516"/>
          </a:xfrm>
        </p:grpSpPr>
        <p:pic>
          <p:nvPicPr>
            <p:cNvPr id="30" name="Google Shape;534;g181e5b8c95d_0_343"/>
            <p:cNvPicPr preferRelativeResize="0"/>
            <p:nvPr/>
          </p:nvPicPr>
          <p:blipFill rotWithShape="1">
            <a:blip r:embed="rId2"/>
            <a:srcRect l="6238" t="13632" r="51237" b="14087"/>
            <a:stretch>
              <a:fillRect/>
            </a:stretch>
          </p:blipFill>
          <p:spPr>
            <a:xfrm>
              <a:off x="11647" y="1895"/>
              <a:ext cx="1522" cy="1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Oval 30"/>
            <p:cNvSpPr/>
            <p:nvPr/>
          </p:nvSpPr>
          <p:spPr>
            <a:xfrm>
              <a:off x="13400" y="2168"/>
              <a:ext cx="1000" cy="89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561" y="2307"/>
              <a:ext cx="749" cy="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600">
                  <a:solidFill>
                    <a:schemeClr val="tx1"/>
                  </a:solidFill>
                  <a:latin typeface="Arial Black" panose="020B0A04020102020204" charset="0"/>
                  <a:cs typeface="Arial Black" panose="020B0A04020102020204" charset="0"/>
                </a:rPr>
                <a:t>D</a:t>
              </a:r>
              <a:endParaRPr lang="en-US" sz="16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/>
      <p:bldP spid="3" grpId="0" uiExpand="1" build="p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Group 9"/>
          <p:cNvGrpSpPr/>
          <p:nvPr/>
        </p:nvGrpSpPr>
        <p:grpSpPr>
          <a:xfrm>
            <a:off x="850900" y="283845"/>
            <a:ext cx="6050280" cy="4975860"/>
            <a:chOff x="5423" y="2715"/>
            <a:chExt cx="9528" cy="7836"/>
          </a:xfrm>
        </p:grpSpPr>
        <p:pic>
          <p:nvPicPr>
            <p:cNvPr id="277" name="Google Shape;277;p13"/>
            <p:cNvPicPr preferRelativeResize="0"/>
            <p:nvPr/>
          </p:nvPicPr>
          <p:blipFill rotWithShape="1">
            <a:blip r:embed="rId1"/>
            <a:srcRect l="19442" t="7880" r="20587" b="7652"/>
            <a:stretch>
              <a:fillRect/>
            </a:stretch>
          </p:blipFill>
          <p:spPr>
            <a:xfrm>
              <a:off x="8561" y="6545"/>
              <a:ext cx="6390" cy="4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13"/>
            <p:cNvSpPr txBox="1"/>
            <p:nvPr/>
          </p:nvSpPr>
          <p:spPr>
            <a:xfrm>
              <a:off x="5423" y="2715"/>
              <a:ext cx="7891" cy="1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p>
              <a:pPr marL="0" marR="0" lvl="0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i="0" u="none" strike="noStrike" cap="none">
                  <a:solidFill>
                    <a:srgbClr val="000000"/>
                  </a:solidFill>
                  <a:latin typeface="Impact" panose="020B0806030902050204" charset="0"/>
                  <a:ea typeface="Ubuntu" panose="020B0704020202020204"/>
                  <a:cs typeface="Impact" panose="020B0806030902050204" charset="0"/>
                  <a:sym typeface="Ubuntu" panose="020B0704020202020204"/>
                </a:rPr>
                <a:t>Thankyou!</a:t>
              </a:r>
              <a:endParaRPr lang="en-US" sz="6000" i="0" u="none" strike="noStrike" cap="none">
                <a:solidFill>
                  <a:srgbClr val="000000"/>
                </a:solidFill>
                <a:latin typeface="Impact" panose="020B0806030902050204" charset="0"/>
                <a:ea typeface="Ubuntu" panose="020B0704020202020204"/>
                <a:cs typeface="Impact" panose="020B0806030902050204" charset="0"/>
                <a:sym typeface="Ubuntu" panose="020B0704020202020204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972820" y="2499360"/>
            <a:ext cx="3914140" cy="3881755"/>
            <a:chOff x="-1532" y="3936"/>
            <a:chExt cx="6164" cy="6113"/>
          </a:xfrm>
        </p:grpSpPr>
        <p:sp>
          <p:nvSpPr>
            <p:cNvPr id="283" name="Google Shape;283;p13"/>
            <p:cNvSpPr/>
            <p:nvPr/>
          </p:nvSpPr>
          <p:spPr>
            <a:xfrm>
              <a:off x="-1532" y="3936"/>
              <a:ext cx="3308" cy="348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-284" y="6091"/>
              <a:ext cx="4917" cy="3958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49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75385" y="195580"/>
            <a:ext cx="6899275" cy="1022350"/>
            <a:chOff x="1871" y="1328"/>
            <a:chExt cx="10865" cy="1610"/>
          </a:xfrm>
        </p:grpSpPr>
        <p:sp>
          <p:nvSpPr>
            <p:cNvPr id="339" name="Google Shape;339;p15"/>
            <p:cNvSpPr txBox="1"/>
            <p:nvPr/>
          </p:nvSpPr>
          <p:spPr>
            <a:xfrm>
              <a:off x="2398" y="1636"/>
              <a:ext cx="10339" cy="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p>
              <a:pPr marL="0" marR="0" lvl="0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rPr>
                <a:t>Team Members</a:t>
              </a:r>
              <a:r>
                <a:rPr lang="en-US" sz="4800" b="1" i="0" u="none" strike="noStrike" cap="none">
                  <a:solidFill>
                    <a:srgbClr val="99BCBF"/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rPr>
                <a:t> </a:t>
              </a:r>
              <a:endParaRPr lang="en-US" sz="4800" b="1" i="0" u="none" strike="noStrike" cap="none">
                <a:solidFill>
                  <a:srgbClr val="99BCBF"/>
                </a:solidFill>
                <a:latin typeface="Ubuntu" panose="020B0704020202020204"/>
                <a:ea typeface="Ubuntu" panose="020B0704020202020204"/>
                <a:cs typeface="Ubuntu" panose="020B0704020202020204"/>
                <a:sym typeface="Ubuntu" panose="020B0704020202020204"/>
              </a:endParaRPr>
            </a:p>
          </p:txBody>
        </p:sp>
        <p:pic>
          <p:nvPicPr>
            <p:cNvPr id="537" name="Google Shape;537;g181e5b8c95d_0_343"/>
            <p:cNvPicPr preferRelativeResize="0"/>
            <p:nvPr/>
          </p:nvPicPr>
          <p:blipFill rotWithShape="1">
            <a:blip r:embed="rId1"/>
            <a:srcRect l="54891" t="10950" r="2919" b="15008"/>
            <a:stretch>
              <a:fillRect/>
            </a:stretch>
          </p:blipFill>
          <p:spPr>
            <a:xfrm>
              <a:off x="1871" y="1328"/>
              <a:ext cx="2005" cy="1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" name="Group 0"/>
          <p:cNvGrpSpPr/>
          <p:nvPr/>
        </p:nvGrpSpPr>
        <p:grpSpPr>
          <a:xfrm>
            <a:off x="-8255" y="1609725"/>
            <a:ext cx="1837690" cy="3540125"/>
            <a:chOff x="-13" y="2535"/>
            <a:chExt cx="2894" cy="5575"/>
          </a:xfrm>
        </p:grpSpPr>
        <p:sp>
          <p:nvSpPr>
            <p:cNvPr id="327" name="Google Shape;327;p21"/>
            <p:cNvSpPr/>
            <p:nvPr/>
          </p:nvSpPr>
          <p:spPr>
            <a:xfrm>
              <a:off x="-13" y="2800"/>
              <a:ext cx="2894" cy="5311"/>
            </a:xfrm>
            <a:custGeom>
              <a:avLst/>
              <a:gdLst/>
              <a:ahLst/>
              <a:cxnLst/>
              <a:rect l="l" t="t" r="r" b="b"/>
              <a:pathLst>
                <a:path w="342818" h="498958" extrusionOk="0">
                  <a:moveTo>
                    <a:pt x="0" y="0"/>
                  </a:moveTo>
                  <a:lnTo>
                    <a:pt x="342818" y="0"/>
                  </a:lnTo>
                  <a:lnTo>
                    <a:pt x="342818" y="498958"/>
                  </a:lnTo>
                  <a:lnTo>
                    <a:pt x="0" y="498958"/>
                  </a:ln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</p:sp>
        <p:sp>
          <p:nvSpPr>
            <p:cNvPr id="337" name="Google Shape;337;p21"/>
            <p:cNvSpPr/>
            <p:nvPr/>
          </p:nvSpPr>
          <p:spPr>
            <a:xfrm rot="10821820">
              <a:off x="1654" y="2535"/>
              <a:ext cx="864" cy="1374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" name="Group 3"/>
            <p:cNvGrpSpPr/>
            <p:nvPr/>
          </p:nvGrpSpPr>
          <p:grpSpPr>
            <a:xfrm rot="0">
              <a:off x="340" y="3895"/>
              <a:ext cx="2113" cy="3143"/>
              <a:chOff x="754" y="4019"/>
              <a:chExt cx="2113" cy="3143"/>
            </a:xfrm>
          </p:grpSpPr>
          <p:sp>
            <p:nvSpPr>
              <p:cNvPr id="307" name="Google Shape;307;p15"/>
              <p:cNvSpPr txBox="1"/>
              <p:nvPr/>
            </p:nvSpPr>
            <p:spPr>
              <a:xfrm>
                <a:off x="931" y="6581"/>
                <a:ext cx="1802" cy="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US" sz="1000" b="1" i="0" u="none" strike="noStrike" cap="none">
                    <a:solidFill>
                      <a:srgbClr val="000000"/>
                    </a:solidFill>
                    <a:latin typeface="Ubuntu" panose="020B0704020202020204"/>
                    <a:ea typeface="Ubuntu" panose="020B0704020202020204"/>
                    <a:cs typeface="Ubuntu" panose="020B0704020202020204"/>
                    <a:sym typeface="Ubuntu" panose="020B0704020202020204"/>
                  </a:rPr>
                  <a:t>HIMANSHI</a:t>
                </a:r>
                <a:endParaRPr lang="en-IN" altLang="en-US" sz="1000" b="1" i="0" u="none" strike="noStrike" cap="none">
                  <a:solidFill>
                    <a:srgbClr val="000000"/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endParaRPr>
              </a:p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US" sz="1000" b="1" i="0" u="none" strike="noStrike" cap="none">
                    <a:solidFill>
                      <a:srgbClr val="000000"/>
                    </a:solidFill>
                    <a:latin typeface="Ubuntu" panose="020B0704020202020204"/>
                    <a:ea typeface="Ubuntu" panose="020B0704020202020204"/>
                    <a:cs typeface="Ubuntu" panose="020B0704020202020204"/>
                    <a:sym typeface="Ubuntu" panose="020B0704020202020204"/>
                  </a:rPr>
                  <a:t>(41221064)</a:t>
                </a:r>
                <a:endParaRPr lang="en-IN" altLang="en-US" sz="1000" b="1" i="0" u="none" strike="noStrike" cap="none">
                  <a:solidFill>
                    <a:srgbClr val="000000"/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endParaRPr>
              </a:p>
            </p:txBody>
          </p:sp>
          <p:sp>
            <p:nvSpPr>
              <p:cNvPr id="2" name="Google Shape;345;p15"/>
              <p:cNvSpPr/>
              <p:nvPr/>
            </p:nvSpPr>
            <p:spPr>
              <a:xfrm>
                <a:off x="754" y="4019"/>
                <a:ext cx="2113" cy="2031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blipFill rotWithShape="1">
                <a:blip r:embed="rId2"/>
                <a:stretch>
                  <a:fillRect l="-99000" t="-101000" r="-99000" b="-136000"/>
                </a:stretch>
              </a:blip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1797685" y="1600835"/>
            <a:ext cx="1837690" cy="3542030"/>
            <a:chOff x="2831" y="2521"/>
            <a:chExt cx="2894" cy="5578"/>
          </a:xfrm>
        </p:grpSpPr>
        <p:sp>
          <p:nvSpPr>
            <p:cNvPr id="328" name="Google Shape;328;p21"/>
            <p:cNvSpPr/>
            <p:nvPr/>
          </p:nvSpPr>
          <p:spPr>
            <a:xfrm>
              <a:off x="2831" y="2789"/>
              <a:ext cx="2894" cy="5311"/>
            </a:xfrm>
            <a:custGeom>
              <a:avLst/>
              <a:gdLst/>
              <a:ahLst/>
              <a:cxnLst/>
              <a:rect l="l" t="t" r="r" b="b"/>
              <a:pathLst>
                <a:path w="342818" h="490189" extrusionOk="0">
                  <a:moveTo>
                    <a:pt x="0" y="0"/>
                  </a:moveTo>
                  <a:lnTo>
                    <a:pt x="342818" y="0"/>
                  </a:lnTo>
                  <a:lnTo>
                    <a:pt x="342818" y="490189"/>
                  </a:lnTo>
                  <a:lnTo>
                    <a:pt x="0" y="490189"/>
                  </a:ln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</p:sp>
        <p:sp>
          <p:nvSpPr>
            <p:cNvPr id="335" name="Google Shape;335;p21"/>
            <p:cNvSpPr/>
            <p:nvPr/>
          </p:nvSpPr>
          <p:spPr>
            <a:xfrm>
              <a:off x="4352" y="2521"/>
              <a:ext cx="1059" cy="1374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231" y="3936"/>
              <a:ext cx="2044" cy="3126"/>
              <a:chOff x="3466" y="4035"/>
              <a:chExt cx="2044" cy="3126"/>
            </a:xfrm>
          </p:grpSpPr>
          <p:sp>
            <p:nvSpPr>
              <p:cNvPr id="316" name="Google Shape;316;p15"/>
              <p:cNvSpPr txBox="1"/>
              <p:nvPr/>
            </p:nvSpPr>
            <p:spPr>
              <a:xfrm>
                <a:off x="3618" y="6581"/>
                <a:ext cx="1802" cy="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US" sz="1000" b="1" i="0" u="none" strike="noStrike" cap="none">
                    <a:solidFill>
                      <a:srgbClr val="000000"/>
                    </a:solidFill>
                    <a:latin typeface="Ubuntu" panose="020B0704020202020204"/>
                    <a:ea typeface="Ubuntu" panose="020B0704020202020204"/>
                    <a:cs typeface="Ubuntu" panose="020B0704020202020204"/>
                    <a:sym typeface="Ubuntu" panose="020B0704020202020204"/>
                  </a:rPr>
                  <a:t>SHREY THAKUR</a:t>
                </a:r>
                <a:endParaRPr lang="en-IN" altLang="en-US" sz="1000" b="1" i="0" u="none" strike="noStrike" cap="none">
                  <a:solidFill>
                    <a:srgbClr val="000000"/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endParaRPr>
              </a:p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US" sz="1000" b="1" i="0" u="none" strike="noStrike" cap="none">
                    <a:solidFill>
                      <a:srgbClr val="000000"/>
                    </a:solidFill>
                    <a:latin typeface="Ubuntu" panose="020B0704020202020204"/>
                    <a:ea typeface="Ubuntu" panose="020B0704020202020204"/>
                    <a:cs typeface="Ubuntu" panose="020B0704020202020204"/>
                    <a:sym typeface="Ubuntu" panose="020B0704020202020204"/>
                  </a:rPr>
                  <a:t>(41221160)</a:t>
                </a:r>
                <a:endParaRPr lang="en-IN" altLang="en-US" sz="1000" b="1" i="0" u="none" strike="noStrike" cap="none">
                  <a:solidFill>
                    <a:srgbClr val="000000"/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endParaRPr>
              </a:p>
            </p:txBody>
          </p:sp>
          <p:sp>
            <p:nvSpPr>
              <p:cNvPr id="23" name="Google Shape;345;p15"/>
              <p:cNvSpPr/>
              <p:nvPr/>
            </p:nvSpPr>
            <p:spPr>
              <a:xfrm>
                <a:off x="3466" y="4035"/>
                <a:ext cx="2044" cy="2022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blipFill rotWithShape="1">
                <a:blip r:embed="rId3"/>
                <a:stretch>
                  <a:fillRect l="-7000" t="1000"/>
                </a:stretch>
              </a:blip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636010" y="1600835"/>
            <a:ext cx="1837690" cy="3542030"/>
            <a:chOff x="5726" y="2521"/>
            <a:chExt cx="2894" cy="5578"/>
          </a:xfrm>
        </p:grpSpPr>
        <p:sp>
          <p:nvSpPr>
            <p:cNvPr id="329" name="Google Shape;329;p21"/>
            <p:cNvSpPr/>
            <p:nvPr/>
          </p:nvSpPr>
          <p:spPr>
            <a:xfrm>
              <a:off x="5726" y="2789"/>
              <a:ext cx="2894" cy="5311"/>
            </a:xfrm>
            <a:custGeom>
              <a:avLst/>
              <a:gdLst/>
              <a:ahLst/>
              <a:cxnLst/>
              <a:rect l="l" t="t" r="r" b="b"/>
              <a:pathLst>
                <a:path w="342818" h="487082" extrusionOk="0">
                  <a:moveTo>
                    <a:pt x="0" y="0"/>
                  </a:moveTo>
                  <a:lnTo>
                    <a:pt x="342818" y="0"/>
                  </a:lnTo>
                  <a:lnTo>
                    <a:pt x="342818" y="487082"/>
                  </a:lnTo>
                  <a:lnTo>
                    <a:pt x="0" y="487082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11" name="Google Shape;334;p21"/>
            <p:cNvSpPr/>
            <p:nvPr/>
          </p:nvSpPr>
          <p:spPr>
            <a:xfrm>
              <a:off x="7229" y="2521"/>
              <a:ext cx="957" cy="1363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</p:sp>
        <p:grpSp>
          <p:nvGrpSpPr>
            <p:cNvPr id="7" name="Group 6"/>
            <p:cNvGrpSpPr/>
            <p:nvPr/>
          </p:nvGrpSpPr>
          <p:grpSpPr>
            <a:xfrm>
              <a:off x="6121" y="4050"/>
              <a:ext cx="2102" cy="3141"/>
              <a:chOff x="6129" y="4020"/>
              <a:chExt cx="2102" cy="3141"/>
            </a:xfrm>
          </p:grpSpPr>
          <p:sp>
            <p:nvSpPr>
              <p:cNvPr id="325" name="Google Shape;325;p15"/>
              <p:cNvSpPr txBox="1"/>
              <p:nvPr/>
            </p:nvSpPr>
            <p:spPr>
              <a:xfrm>
                <a:off x="6179" y="6581"/>
                <a:ext cx="1802" cy="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US" sz="1000" b="1" i="0" u="none" strike="noStrike" cap="none">
                    <a:solidFill>
                      <a:srgbClr val="000000"/>
                    </a:solidFill>
                    <a:latin typeface="Ubuntu" panose="020B0704020202020204"/>
                    <a:ea typeface="Ubuntu" panose="020B0704020202020204"/>
                    <a:cs typeface="Ubuntu" panose="020B0704020202020204"/>
                    <a:sym typeface="Ubuntu" panose="020B0704020202020204"/>
                  </a:rPr>
                  <a:t>SALONI </a:t>
                </a:r>
                <a:endParaRPr lang="en-IN" altLang="en-US" sz="1000" b="1" i="0" u="none" strike="noStrike" cap="none">
                  <a:solidFill>
                    <a:srgbClr val="000000"/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endParaRPr>
              </a:p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US" sz="1000" b="1" i="0" u="none" strike="noStrike" cap="none">
                    <a:solidFill>
                      <a:srgbClr val="000000"/>
                    </a:solidFill>
                    <a:latin typeface="Ubuntu" panose="020B0704020202020204"/>
                    <a:ea typeface="Ubuntu" panose="020B0704020202020204"/>
                    <a:cs typeface="Ubuntu" panose="020B0704020202020204"/>
                    <a:sym typeface="Ubuntu" panose="020B0704020202020204"/>
                  </a:rPr>
                  <a:t>(41221143)</a:t>
                </a:r>
                <a:endParaRPr lang="en-IN" altLang="en-US" sz="1000" b="1" i="0" u="none" strike="noStrike" cap="none">
                  <a:solidFill>
                    <a:srgbClr val="000000"/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endParaRPr>
              </a:p>
            </p:txBody>
          </p:sp>
          <p:sp>
            <p:nvSpPr>
              <p:cNvPr id="26" name="Google Shape;345;p15"/>
              <p:cNvSpPr/>
              <p:nvPr/>
            </p:nvSpPr>
            <p:spPr>
              <a:xfrm>
                <a:off x="6129" y="4020"/>
                <a:ext cx="2103" cy="2038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blipFill rotWithShape="1">
                <a:blip r:embed="rId4"/>
                <a:stretch>
                  <a:fillRect l="-7000" t="1000"/>
                </a:stretch>
              </a:blip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 rot="0">
            <a:off x="5473700" y="1603375"/>
            <a:ext cx="1837690" cy="3539490"/>
            <a:chOff x="8620" y="2525"/>
            <a:chExt cx="2894" cy="5574"/>
          </a:xfrm>
        </p:grpSpPr>
        <p:sp>
          <p:nvSpPr>
            <p:cNvPr id="330" name="Google Shape;330;p21"/>
            <p:cNvSpPr/>
            <p:nvPr/>
          </p:nvSpPr>
          <p:spPr>
            <a:xfrm>
              <a:off x="8620" y="2789"/>
              <a:ext cx="2894" cy="5311"/>
            </a:xfrm>
            <a:custGeom>
              <a:avLst/>
              <a:gdLst/>
              <a:ahLst/>
              <a:cxnLst/>
              <a:rect l="l" t="t" r="r" b="b"/>
              <a:pathLst>
                <a:path w="342818" h="487082" extrusionOk="0">
                  <a:moveTo>
                    <a:pt x="0" y="0"/>
                  </a:moveTo>
                  <a:lnTo>
                    <a:pt x="342818" y="0"/>
                  </a:lnTo>
                  <a:lnTo>
                    <a:pt x="342818" y="487082"/>
                  </a:lnTo>
                  <a:lnTo>
                    <a:pt x="0" y="487082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  <p:sp>
          <p:nvSpPr>
            <p:cNvPr id="336" name="Google Shape;336;p21"/>
            <p:cNvSpPr/>
            <p:nvPr/>
          </p:nvSpPr>
          <p:spPr>
            <a:xfrm rot="10779982">
              <a:off x="10208" y="2525"/>
              <a:ext cx="931" cy="1202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103" y="4050"/>
              <a:ext cx="2097" cy="3142"/>
              <a:chOff x="8762" y="4019"/>
              <a:chExt cx="2097" cy="3142"/>
            </a:xfrm>
          </p:grpSpPr>
          <p:sp>
            <p:nvSpPr>
              <p:cNvPr id="334" name="Google Shape;334;p15"/>
              <p:cNvSpPr txBox="1"/>
              <p:nvPr/>
            </p:nvSpPr>
            <p:spPr>
              <a:xfrm>
                <a:off x="8762" y="6581"/>
                <a:ext cx="1802" cy="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US" sz="1000" b="1" i="0" u="none" strike="noStrike" cap="none">
                    <a:solidFill>
                      <a:srgbClr val="000000"/>
                    </a:solidFill>
                    <a:latin typeface="Ubuntu" panose="020B0704020202020204"/>
                    <a:ea typeface="Ubuntu" panose="020B0704020202020204"/>
                    <a:cs typeface="Ubuntu" panose="020B0704020202020204"/>
                    <a:sym typeface="Ubuntu" panose="020B0704020202020204"/>
                  </a:rPr>
                  <a:t>VIRAJ VERMA</a:t>
                </a:r>
                <a:endParaRPr lang="en-IN" altLang="en-US" sz="1000" b="1" i="0" u="none" strike="noStrike" cap="none">
                  <a:solidFill>
                    <a:srgbClr val="000000"/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endParaRPr>
              </a:p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US" sz="1000" b="1" i="0" u="none" strike="noStrike" cap="none">
                    <a:solidFill>
                      <a:srgbClr val="000000"/>
                    </a:solidFill>
                    <a:latin typeface="Ubuntu" panose="020B0704020202020204"/>
                    <a:ea typeface="Ubuntu" panose="020B0704020202020204"/>
                    <a:cs typeface="Ubuntu" panose="020B0704020202020204"/>
                    <a:sym typeface="Ubuntu" panose="020B0704020202020204"/>
                  </a:rPr>
                  <a:t>(41221188)</a:t>
                </a:r>
                <a:endParaRPr lang="en-IN" altLang="en-US" sz="1000" b="1" i="0" u="none" strike="noStrike" cap="none">
                  <a:solidFill>
                    <a:srgbClr val="000000"/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endParaRPr>
              </a:p>
            </p:txBody>
          </p:sp>
          <p:sp>
            <p:nvSpPr>
              <p:cNvPr id="29" name="Google Shape;345;p15"/>
              <p:cNvSpPr/>
              <p:nvPr/>
            </p:nvSpPr>
            <p:spPr>
              <a:xfrm>
                <a:off x="8787" y="4019"/>
                <a:ext cx="2073" cy="2039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blipFill rotWithShape="1">
                <a:blip r:embed="rId5"/>
                <a:stretch>
                  <a:fillRect/>
                </a:stretch>
              </a:blip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7308215" y="1614170"/>
            <a:ext cx="1827530" cy="3528695"/>
            <a:chOff x="11509" y="2542"/>
            <a:chExt cx="2878" cy="5557"/>
          </a:xfrm>
        </p:grpSpPr>
        <p:sp>
          <p:nvSpPr>
            <p:cNvPr id="13" name="Google Shape;328;p21"/>
            <p:cNvSpPr/>
            <p:nvPr/>
          </p:nvSpPr>
          <p:spPr>
            <a:xfrm>
              <a:off x="11509" y="2789"/>
              <a:ext cx="2879" cy="5311"/>
            </a:xfrm>
            <a:custGeom>
              <a:avLst/>
              <a:gdLst/>
              <a:ahLst/>
              <a:cxnLst/>
              <a:rect l="l" t="t" r="r" b="b"/>
              <a:pathLst>
                <a:path w="342818" h="490189" extrusionOk="0">
                  <a:moveTo>
                    <a:pt x="0" y="0"/>
                  </a:moveTo>
                  <a:lnTo>
                    <a:pt x="342818" y="0"/>
                  </a:lnTo>
                  <a:lnTo>
                    <a:pt x="342818" y="490189"/>
                  </a:lnTo>
                  <a:lnTo>
                    <a:pt x="0" y="49018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</p:sp>
        <p:grpSp>
          <p:nvGrpSpPr>
            <p:cNvPr id="9" name="Group 8"/>
            <p:cNvGrpSpPr/>
            <p:nvPr/>
          </p:nvGrpSpPr>
          <p:grpSpPr>
            <a:xfrm rot="0">
              <a:off x="11963" y="3908"/>
              <a:ext cx="2182" cy="3232"/>
              <a:chOff x="11329" y="3929"/>
              <a:chExt cx="2182" cy="3232"/>
            </a:xfrm>
          </p:grpSpPr>
          <p:sp>
            <p:nvSpPr>
              <p:cNvPr id="32" name="Google Shape;345;p15"/>
              <p:cNvSpPr/>
              <p:nvPr/>
            </p:nvSpPr>
            <p:spPr>
              <a:xfrm>
                <a:off x="11329" y="3929"/>
                <a:ext cx="2182" cy="2077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blipFill rotWithShape="1">
                <a:blip r:embed="rId6"/>
                <a:stretch>
                  <a:fillRect/>
                </a:stretch>
              </a:blip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/>
              </a:p>
            </p:txBody>
          </p:sp>
          <p:sp>
            <p:nvSpPr>
              <p:cNvPr id="34" name="Google Shape;334;p15"/>
              <p:cNvSpPr txBox="1"/>
              <p:nvPr/>
            </p:nvSpPr>
            <p:spPr>
              <a:xfrm>
                <a:off x="11510" y="6581"/>
                <a:ext cx="1802" cy="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US" sz="1000" b="1" i="0" u="none" strike="noStrike" cap="none">
                    <a:solidFill>
                      <a:srgbClr val="000000"/>
                    </a:solidFill>
                    <a:latin typeface="Ubuntu" panose="020B0704020202020204"/>
                    <a:ea typeface="Ubuntu" panose="020B0704020202020204"/>
                    <a:cs typeface="Ubuntu" panose="020B0704020202020204"/>
                    <a:sym typeface="Ubuntu" panose="020B0704020202020204"/>
                  </a:rPr>
                  <a:t>SAPNA</a:t>
                </a:r>
                <a:endParaRPr lang="en-IN" altLang="en-US" sz="1000" b="1" i="0" u="none" strike="noStrike" cap="none">
                  <a:solidFill>
                    <a:srgbClr val="000000"/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endParaRPr>
              </a:p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altLang="en-US" sz="1000" b="1" i="0" u="none" strike="noStrike" cap="none">
                    <a:solidFill>
                      <a:srgbClr val="000000"/>
                    </a:solidFill>
                    <a:latin typeface="Ubuntu" panose="020B0704020202020204"/>
                    <a:ea typeface="Ubuntu" panose="020B0704020202020204"/>
                    <a:cs typeface="Ubuntu" panose="020B0704020202020204"/>
                    <a:sym typeface="Ubuntu" panose="020B0704020202020204"/>
                  </a:rPr>
                  <a:t>(41221150)</a:t>
                </a:r>
                <a:endParaRPr lang="en-IN" altLang="en-US" sz="1000" b="1" i="0" u="none" strike="noStrike" cap="none">
                  <a:solidFill>
                    <a:srgbClr val="000000"/>
                  </a:solidFill>
                  <a:latin typeface="Ubuntu" panose="020B0704020202020204"/>
                  <a:ea typeface="Ubuntu" panose="020B0704020202020204"/>
                  <a:cs typeface="Ubuntu" panose="020B0704020202020204"/>
                  <a:sym typeface="Ubuntu" panose="020B0704020202020204"/>
                </a:endParaRPr>
              </a:p>
            </p:txBody>
          </p:sp>
        </p:grpSp>
        <p:sp>
          <p:nvSpPr>
            <p:cNvPr id="382" name="Google Shape;382;p23"/>
            <p:cNvSpPr/>
            <p:nvPr/>
          </p:nvSpPr>
          <p:spPr>
            <a:xfrm>
              <a:off x="13274" y="2542"/>
              <a:ext cx="833" cy="1135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49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rcRect l="25085" t="20469" r="12367" b="16701"/>
          <a:stretch>
            <a:fillRect/>
          </a:stretch>
        </p:blipFill>
        <p:spPr>
          <a:xfrm>
            <a:off x="0" y="-23495"/>
            <a:ext cx="9162415" cy="5174615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2628265" y="4659630"/>
            <a:ext cx="1439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 sz="1800"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IN" altLang="en-US" sz="1800">
                <a:latin typeface="Arial Black" panose="020B0A04020102020204" charset="0"/>
                <a:cs typeface="Arial Black" panose="020B0A04020102020204" charset="0"/>
              </a:rPr>
              <a:t>DENTIFY</a:t>
            </a:r>
            <a:r>
              <a:rPr lang="en-IN" altLang="en-US">
                <a:latin typeface="Impact" panose="020B0806030902050204" charset="0"/>
                <a:cs typeface="Impact" panose="020B0806030902050204" charset="0"/>
              </a:rPr>
              <a:t> </a:t>
            </a:r>
            <a:endParaRPr lang="en-IN" altLang="en-US"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3924300" y="4345940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800">
                <a:latin typeface="Arial Black" panose="020B0A04020102020204" charset="0"/>
                <a:cs typeface="Arial Black" panose="020B0A04020102020204" charset="0"/>
              </a:rPr>
              <a:t>DEFINE</a:t>
            </a:r>
            <a:r>
              <a:rPr lang="en-IN" altLang="en-US">
                <a:latin typeface="Impact" panose="020B0806030902050204" charset="0"/>
                <a:cs typeface="Impact" panose="020B0806030902050204" charset="0"/>
              </a:rPr>
              <a:t> </a:t>
            </a:r>
            <a:endParaRPr lang="en-IN" altLang="en-US"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4715510" y="3867785"/>
            <a:ext cx="1907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600">
                <a:latin typeface="Arial Black" panose="020B0A04020102020204" charset="0"/>
                <a:cs typeface="Arial Black" panose="020B0A04020102020204" charset="0"/>
              </a:rPr>
              <a:t>ENUMERATE</a:t>
            </a:r>
            <a:endParaRPr lang="en-IN" altLang="en-US" sz="16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5652135" y="3435350"/>
            <a:ext cx="1907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600">
                <a:latin typeface="Arial Black" panose="020B0A04020102020204" charset="0"/>
                <a:cs typeface="Arial Black" panose="020B0A04020102020204" charset="0"/>
              </a:rPr>
              <a:t>ANALYSE</a:t>
            </a:r>
            <a:r>
              <a:rPr lang="en-IN" altLang="en-US">
                <a:latin typeface="Impact" panose="020B0806030902050204" charset="0"/>
                <a:cs typeface="Impact" panose="020B0806030902050204" charset="0"/>
              </a:rPr>
              <a:t> </a:t>
            </a:r>
            <a:endParaRPr lang="en-IN" altLang="en-US"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6515735" y="3019425"/>
            <a:ext cx="1907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600">
                <a:latin typeface="Arial Black" panose="020B0A04020102020204" charset="0"/>
                <a:cs typeface="Arial Black" panose="020B0A04020102020204" charset="0"/>
              </a:rPr>
              <a:t>LIST</a:t>
            </a:r>
            <a:r>
              <a:rPr lang="en-IN" altLang="en-US" sz="1200">
                <a:latin typeface="Impact" panose="020B0806030902050204" charset="0"/>
                <a:cs typeface="Impact" panose="020B0806030902050204" charset="0"/>
              </a:rPr>
              <a:t> </a:t>
            </a:r>
            <a:endParaRPr lang="en-IN" altLang="en-US" sz="1200"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6915150" y="2632710"/>
            <a:ext cx="22288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SELF CORRECT</a:t>
            </a:r>
            <a:r>
              <a:rPr lang="en-IN" altLang="en-US">
                <a:latin typeface="Impact" panose="020B0806030902050204" charset="0"/>
                <a:cs typeface="Impact" panose="020B0806030902050204" charset="0"/>
              </a:rPr>
              <a:t> </a:t>
            </a:r>
            <a:endParaRPr lang="en-IN" altLang="en-US"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51460" y="195580"/>
            <a:ext cx="3922395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3200">
                <a:latin typeface="Impact" panose="020B0806030902050204" charset="0"/>
                <a:cs typeface="Impact" panose="020B0806030902050204" charset="0"/>
                <a:sym typeface="+mn-ea"/>
              </a:rPr>
              <a:t> </a:t>
            </a:r>
            <a:r>
              <a:rPr lang="en-IN" altLang="en-US" sz="3200">
                <a:solidFill>
                  <a:srgbClr val="C00000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IDEAL</a:t>
            </a:r>
            <a:r>
              <a:rPr lang="en-US" altLang="en-IN" sz="3200">
                <a:solidFill>
                  <a:srgbClr val="C00000"/>
                </a:solidFill>
                <a:latin typeface="Impact" panose="020B0806030902050204" charset="0"/>
                <a:cs typeface="Impact" panose="020B0806030902050204" charset="0"/>
                <a:sym typeface="+mn-ea"/>
              </a:rPr>
              <a:t>S</a:t>
            </a:r>
            <a:r>
              <a:rPr lang="en-IN" altLang="en-US" sz="3200">
                <a:latin typeface="Impact" panose="020B0806030902050204" charset="0"/>
                <a:cs typeface="Impact" panose="020B0806030902050204" charset="0"/>
                <a:sym typeface="+mn-ea"/>
              </a:rPr>
              <a:t> MODEL </a:t>
            </a:r>
            <a:endParaRPr lang="en-IN" altLang="en-US" sz="3200">
              <a:latin typeface="Impact" panose="020B0806030902050204" charset="0"/>
              <a:cs typeface="Impact" panose="020B080603090205020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3200">
                <a:latin typeface="Impact" panose="020B0806030902050204" charset="0"/>
                <a:cs typeface="Impact" panose="020B0806030902050204" charset="0"/>
                <a:sym typeface="+mn-ea"/>
              </a:rPr>
              <a:t>OF PROBLEM SOLVING</a:t>
            </a:r>
            <a:endParaRPr lang="en-IN" altLang="en-US" sz="3200">
              <a:latin typeface="Impact" panose="020B0806030902050204" charset="0"/>
              <a:cs typeface="Impact" panose="020B080603090205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29" grpId="0"/>
      <p:bldP spid="29" grpId="1"/>
      <p:bldP spid="30" grpId="0"/>
      <p:bldP spid="30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40"/>
          <p:cNvSpPr txBox="1"/>
          <p:nvPr>
            <p:ph type="title" idx="4294967295"/>
          </p:nvPr>
        </p:nvSpPr>
        <p:spPr>
          <a:xfrm>
            <a:off x="137160" y="123190"/>
            <a:ext cx="4715510" cy="4711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 u="sng"/>
              <a:t>IDEALS -</a:t>
            </a:r>
            <a:r>
              <a:rPr lang="en-GB" sz="3200" u="sng"/>
              <a:t>Roadmap</a:t>
            </a:r>
            <a:r>
              <a:rPr lang="en-IN" altLang="en-GB" sz="3200" u="sng"/>
              <a:t> TO SOLVE PROBLEM</a:t>
            </a:r>
            <a:endParaRPr lang="en-IN" altLang="en-GB" sz="3200" u="sng"/>
          </a:p>
        </p:txBody>
      </p:sp>
      <p:sp>
        <p:nvSpPr>
          <p:cNvPr id="1930" name="Google Shape;1930;p40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931" name="Google Shape;1931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0" y="123190"/>
            <a:ext cx="9144000" cy="3258820"/>
            <a:chOff x="0" y="194"/>
            <a:chExt cx="14400" cy="5132"/>
          </a:xfrm>
        </p:grpSpPr>
        <p:sp>
          <p:nvSpPr>
            <p:cNvPr id="1932" name="Google Shape;1932;p40"/>
            <p:cNvSpPr/>
            <p:nvPr/>
          </p:nvSpPr>
          <p:spPr>
            <a:xfrm>
              <a:off x="0" y="3734"/>
              <a:ext cx="14400" cy="1592"/>
            </a:xfrm>
            <a:custGeom>
              <a:avLst/>
              <a:gdLst/>
              <a:ahLst/>
              <a:cxnLst/>
              <a:rect l="l" t="t" r="r" b="b"/>
              <a:pathLst>
                <a:path w="12192000" h="1348058" extrusionOk="0">
                  <a:moveTo>
                    <a:pt x="12192000" y="0"/>
                  </a:moveTo>
                  <a:lnTo>
                    <a:pt x="10837333" y="0"/>
                  </a:lnTo>
                  <a:cubicBezTo>
                    <a:pt x="10463295" y="0"/>
                    <a:pt x="10160000" y="301773"/>
                    <a:pt x="10160000" y="674029"/>
                  </a:cubicBezTo>
                  <a:lnTo>
                    <a:pt x="10160000" y="674029"/>
                  </a:lnTo>
                  <a:cubicBezTo>
                    <a:pt x="10160000" y="1046281"/>
                    <a:pt x="9856705" y="1348059"/>
                    <a:pt x="9482667" y="1348059"/>
                  </a:cubicBezTo>
                  <a:lnTo>
                    <a:pt x="9482667" y="1348059"/>
                  </a:lnTo>
                  <a:cubicBezTo>
                    <a:pt x="9108581" y="1348059"/>
                    <a:pt x="8805333" y="1046281"/>
                    <a:pt x="8805333" y="674029"/>
                  </a:cubicBezTo>
                  <a:lnTo>
                    <a:pt x="8805333" y="674029"/>
                  </a:lnTo>
                  <a:cubicBezTo>
                    <a:pt x="8805333" y="301773"/>
                    <a:pt x="8502086" y="0"/>
                    <a:pt x="8128000" y="0"/>
                  </a:cubicBezTo>
                  <a:lnTo>
                    <a:pt x="8128000" y="0"/>
                  </a:lnTo>
                  <a:cubicBezTo>
                    <a:pt x="7753915" y="0"/>
                    <a:pt x="7450667" y="301773"/>
                    <a:pt x="7450667" y="674029"/>
                  </a:cubicBezTo>
                  <a:lnTo>
                    <a:pt x="7450667" y="674029"/>
                  </a:lnTo>
                  <a:cubicBezTo>
                    <a:pt x="7450667" y="1046281"/>
                    <a:pt x="7147419" y="1348059"/>
                    <a:pt x="6773334" y="1348059"/>
                  </a:cubicBezTo>
                  <a:lnTo>
                    <a:pt x="6773334" y="1348059"/>
                  </a:lnTo>
                  <a:cubicBezTo>
                    <a:pt x="6399248" y="1348059"/>
                    <a:pt x="6096000" y="1046281"/>
                    <a:pt x="6096000" y="674029"/>
                  </a:cubicBezTo>
                  <a:lnTo>
                    <a:pt x="6096000" y="674029"/>
                  </a:lnTo>
                  <a:cubicBezTo>
                    <a:pt x="6096000" y="301773"/>
                    <a:pt x="5792753" y="0"/>
                    <a:pt x="5418667" y="0"/>
                  </a:cubicBezTo>
                  <a:lnTo>
                    <a:pt x="5418667" y="0"/>
                  </a:lnTo>
                  <a:cubicBezTo>
                    <a:pt x="5044581" y="0"/>
                    <a:pt x="4741334" y="301773"/>
                    <a:pt x="4741334" y="674029"/>
                  </a:cubicBezTo>
                  <a:lnTo>
                    <a:pt x="4741334" y="674029"/>
                  </a:lnTo>
                  <a:cubicBezTo>
                    <a:pt x="4741334" y="1046281"/>
                    <a:pt x="4438076" y="1348059"/>
                    <a:pt x="4064000" y="1348059"/>
                  </a:cubicBezTo>
                  <a:lnTo>
                    <a:pt x="4064000" y="1348059"/>
                  </a:lnTo>
                  <a:cubicBezTo>
                    <a:pt x="3689924" y="1348059"/>
                    <a:pt x="3386667" y="1046281"/>
                    <a:pt x="3386667" y="674029"/>
                  </a:cubicBezTo>
                  <a:lnTo>
                    <a:pt x="3386667" y="674029"/>
                  </a:lnTo>
                  <a:cubicBezTo>
                    <a:pt x="3386667" y="301773"/>
                    <a:pt x="3083410" y="0"/>
                    <a:pt x="2709333" y="0"/>
                  </a:cubicBezTo>
                  <a:lnTo>
                    <a:pt x="2709333" y="0"/>
                  </a:lnTo>
                  <a:cubicBezTo>
                    <a:pt x="2335257" y="0"/>
                    <a:pt x="2032000" y="301773"/>
                    <a:pt x="2032000" y="674029"/>
                  </a:cubicBezTo>
                  <a:lnTo>
                    <a:pt x="2032000" y="674029"/>
                  </a:lnTo>
                  <a:cubicBezTo>
                    <a:pt x="2032000" y="1046281"/>
                    <a:pt x="1728743" y="1348059"/>
                    <a:pt x="1354667" y="1348059"/>
                  </a:cubicBezTo>
                  <a:lnTo>
                    <a:pt x="0" y="134805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57605" y="706120"/>
            <a:ext cx="1729740" cy="1400810"/>
            <a:chOff x="1823" y="1112"/>
            <a:chExt cx="2724" cy="2206"/>
          </a:xfrm>
        </p:grpSpPr>
        <p:sp>
          <p:nvSpPr>
            <p:cNvPr id="1934" name="Google Shape;1934;p40"/>
            <p:cNvSpPr/>
            <p:nvPr/>
          </p:nvSpPr>
          <p:spPr>
            <a:xfrm rot="8100000">
              <a:off x="2922" y="2792"/>
              <a:ext cx="527" cy="527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 panose="00000506000000000000"/>
                <a:ea typeface="Encode Sans Semi Condensed" panose="00000506000000000000"/>
                <a:cs typeface="Encode Sans Semi Condensed" panose="00000506000000000000"/>
                <a:sym typeface="Encode Sans Semi Condensed" panose="00000506000000000000"/>
              </a:endParaRPr>
            </a:p>
          </p:txBody>
        </p:sp>
        <p:sp>
          <p:nvSpPr>
            <p:cNvPr id="1951" name="Google Shape;1951;p40"/>
            <p:cNvSpPr txBox="1"/>
            <p:nvPr/>
          </p:nvSpPr>
          <p:spPr>
            <a:xfrm>
              <a:off x="1870" y="1112"/>
              <a:ext cx="2399" cy="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R</a:t>
              </a:r>
              <a:r>
                <a:rPr 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ecognizing</a:t>
              </a:r>
              <a:r>
                <a:rPr lang="en-US" alt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the</a:t>
              </a:r>
              <a:r>
                <a:rPr 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issue</a:t>
              </a:r>
              <a:r>
                <a:rPr lang="en-US" alt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 </a:t>
              </a:r>
              <a:r>
                <a:rPr 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and understanding  the problem</a:t>
              </a:r>
              <a:r>
                <a:rPr lang="en-GB" sz="900" b="1">
                  <a:solidFill>
                    <a:schemeClr val="dk1"/>
                  </a:solidFill>
                  <a:latin typeface="Cambria" panose="02040503050406030204" charset="0"/>
                  <a:ea typeface="Encode Sans Semi Condensed" panose="00000506000000000000"/>
                  <a:cs typeface="Cambria" panose="02040503050406030204" charset="0"/>
                  <a:sym typeface="Encode Sans Semi Condensed" panose="00000506000000000000"/>
                </a:rPr>
                <a:t> </a:t>
              </a:r>
              <a:endParaRPr sz="900" b="1">
                <a:solidFill>
                  <a:schemeClr val="dk1"/>
                </a:solidFill>
                <a:latin typeface="Cambria" panose="02040503050406030204" charset="0"/>
                <a:ea typeface="Encode Sans Semi Condensed" panose="00000506000000000000"/>
                <a:cs typeface="Cambria" panose="02040503050406030204" charset="0"/>
                <a:sym typeface="Encode Sans Semi Condensed" panose="00000506000000000000"/>
              </a:endParaRPr>
            </a:p>
          </p:txBody>
        </p:sp>
        <p:sp>
          <p:nvSpPr>
            <p:cNvPr id="1" name="Text Box 0"/>
            <p:cNvSpPr txBox="1"/>
            <p:nvPr/>
          </p:nvSpPr>
          <p:spPr>
            <a:xfrm>
              <a:off x="1823" y="2135"/>
              <a:ext cx="272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900" b="1">
                  <a:latin typeface="Arial Black" panose="020B0A04020102020204" charset="0"/>
                  <a:cs typeface="Arial Black" panose="020B0A04020102020204" charset="0"/>
                </a:rPr>
                <a:t>IDENTIFY THE PROBLEM</a:t>
              </a:r>
              <a:endParaRPr lang="en-US" sz="900" b="1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15" name="Google Shape;1938;p40"/>
            <p:cNvSpPr/>
            <p:nvPr/>
          </p:nvSpPr>
          <p:spPr>
            <a:xfrm>
              <a:off x="3036" y="2903"/>
              <a:ext cx="293" cy="27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000" b="1">
                  <a:solidFill>
                    <a:schemeClr val="dk1"/>
                  </a:solidFill>
                  <a:latin typeface="Arial Black" panose="020B0A04020102020204" charset="0"/>
                  <a:ea typeface="Encode Sans Semi Condensed" panose="00000506000000000000"/>
                  <a:cs typeface="Arial Black" panose="020B0A04020102020204" charset="0"/>
                  <a:sym typeface="Encode Sans Semi Condensed" panose="00000506000000000000"/>
                </a:rPr>
                <a:t>1</a:t>
              </a:r>
              <a:endParaRPr lang="en-US" altLang="en-GB" sz="1000" b="1">
                <a:solidFill>
                  <a:schemeClr val="dk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241550" y="3645535"/>
            <a:ext cx="1729740" cy="1218565"/>
            <a:chOff x="3499" y="5741"/>
            <a:chExt cx="2724" cy="1919"/>
          </a:xfrm>
        </p:grpSpPr>
        <p:sp>
          <p:nvSpPr>
            <p:cNvPr id="1949" name="Google Shape;1949;p40"/>
            <p:cNvSpPr/>
            <p:nvPr/>
          </p:nvSpPr>
          <p:spPr>
            <a:xfrm rot="18900000">
              <a:off x="4557" y="5741"/>
              <a:ext cx="527" cy="527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 panose="00000506000000000000"/>
                <a:ea typeface="Encode Sans Semi Condensed" panose="00000506000000000000"/>
                <a:cs typeface="Encode Sans Semi Condensed" panose="00000506000000000000"/>
                <a:sym typeface="Encode Sans Semi Condensed" panose="00000506000000000000"/>
              </a:endParaRPr>
            </a:p>
          </p:txBody>
        </p:sp>
        <p:sp>
          <p:nvSpPr>
            <p:cNvPr id="2" name="Text Box 1"/>
            <p:cNvSpPr txBox="1"/>
            <p:nvPr/>
          </p:nvSpPr>
          <p:spPr>
            <a:xfrm>
              <a:off x="3499" y="6358"/>
              <a:ext cx="272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900" b="1">
                  <a:latin typeface="Arial Black" panose="020B0A04020102020204" charset="0"/>
                  <a:cs typeface="Arial Black" panose="020B0A04020102020204" charset="0"/>
                </a:rPr>
                <a:t>DEFINE THE</a:t>
              </a:r>
              <a:endParaRPr lang="en-US" sz="900" b="1">
                <a:latin typeface="Arial Black" panose="020B0A04020102020204" charset="0"/>
                <a:cs typeface="Arial Black" panose="020B0A04020102020204" charset="0"/>
              </a:endParaRPr>
            </a:p>
            <a:p>
              <a:pPr algn="ctr"/>
              <a:r>
                <a:rPr lang="en-US" sz="900" b="1">
                  <a:latin typeface="Arial Black" panose="020B0A04020102020204" charset="0"/>
                  <a:cs typeface="Arial Black" panose="020B0A04020102020204" charset="0"/>
                </a:rPr>
                <a:t> PROBLEM</a:t>
              </a:r>
              <a:endParaRPr lang="en-US" sz="900" b="1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14" name="Google Shape;1938;p40"/>
            <p:cNvSpPr/>
            <p:nvPr/>
          </p:nvSpPr>
          <p:spPr>
            <a:xfrm>
              <a:off x="4676" y="5858"/>
              <a:ext cx="293" cy="27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000" b="1">
                  <a:solidFill>
                    <a:schemeClr val="dk1"/>
                  </a:solidFill>
                  <a:latin typeface="Arial Black" panose="020B0A04020102020204" charset="0"/>
                  <a:ea typeface="Encode Sans Semi Condensed" panose="00000506000000000000"/>
                  <a:cs typeface="Arial Black" panose="020B0A04020102020204" charset="0"/>
                  <a:sym typeface="Encode Sans Semi Condensed" panose="00000506000000000000"/>
                </a:rPr>
                <a:t>2</a:t>
              </a:r>
              <a:endParaRPr lang="en-US" altLang="en-GB" sz="1000" b="1">
                <a:solidFill>
                  <a:schemeClr val="dk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endParaRPr>
            </a:p>
          </p:txBody>
        </p:sp>
        <p:sp>
          <p:nvSpPr>
            <p:cNvPr id="19" name="Google Shape;1951;p40"/>
            <p:cNvSpPr txBox="1"/>
            <p:nvPr/>
          </p:nvSpPr>
          <p:spPr>
            <a:xfrm>
              <a:off x="3684" y="6938"/>
              <a:ext cx="2399" cy="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Clarifying-identifying</a:t>
              </a:r>
              <a:r>
                <a:rPr 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</a:t>
              </a:r>
              <a:r>
                <a:rPr lang="en-US" alt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the root cause and state the desired outcome</a:t>
              </a:r>
              <a:r>
                <a:rPr 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</a:t>
              </a:r>
              <a:r>
                <a:rPr lang="en-GB" sz="900" b="1">
                  <a:solidFill>
                    <a:schemeClr val="dk1"/>
                  </a:solidFill>
                  <a:latin typeface="Cambria" panose="02040503050406030204" charset="0"/>
                  <a:ea typeface="Encode Sans Semi Condensed" panose="00000506000000000000"/>
                  <a:cs typeface="Cambria" panose="02040503050406030204" charset="0"/>
                  <a:sym typeface="Encode Sans Semi Condensed" panose="00000506000000000000"/>
                </a:rPr>
                <a:t> </a:t>
              </a:r>
              <a:endParaRPr sz="900" b="1">
                <a:solidFill>
                  <a:schemeClr val="dk1"/>
                </a:solidFill>
                <a:latin typeface="Cambria" panose="02040503050406030204" charset="0"/>
                <a:ea typeface="Encode Sans Semi Condensed" panose="00000506000000000000"/>
                <a:cs typeface="Cambria" panose="02040503050406030204" charset="0"/>
                <a:sym typeface="Encode Sans Semi Condensed" panose="0000050600000000000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148330" y="706120"/>
            <a:ext cx="1847850" cy="1400810"/>
            <a:chOff x="4958" y="1112"/>
            <a:chExt cx="2910" cy="2206"/>
          </a:xfrm>
        </p:grpSpPr>
        <p:grpSp>
          <p:nvGrpSpPr>
            <p:cNvPr id="1936" name="Google Shape;1936;p40"/>
            <p:cNvGrpSpPr/>
            <p:nvPr/>
          </p:nvGrpSpPr>
          <p:grpSpPr>
            <a:xfrm rot="0">
              <a:off x="6116" y="2792"/>
              <a:ext cx="527" cy="527"/>
              <a:chOff x="3883742" y="1772729"/>
              <a:chExt cx="334744" cy="334744"/>
            </a:xfrm>
          </p:grpSpPr>
          <p:sp>
            <p:nvSpPr>
              <p:cNvPr id="1937" name="Google Shape;1937;p40"/>
              <p:cNvSpPr/>
              <p:nvPr/>
            </p:nvSpPr>
            <p:spPr>
              <a:xfrm rot="8100000">
                <a:off x="3883742" y="1772729"/>
                <a:ext cx="334744" cy="334744"/>
              </a:xfrm>
              <a:prstGeom prst="teardrop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Encode Sans Semi Condensed" panose="00000506000000000000"/>
                  <a:ea typeface="Encode Sans Semi Condensed" panose="00000506000000000000"/>
                  <a:cs typeface="Encode Sans Semi Condensed" panose="00000506000000000000"/>
                  <a:sym typeface="Encode Sans Semi Condensed" panose="00000506000000000000"/>
                </a:endParaRPr>
              </a:p>
            </p:txBody>
          </p:sp>
          <p:sp>
            <p:nvSpPr>
              <p:cNvPr id="1938" name="Google Shape;1938;p40"/>
              <p:cNvSpPr/>
              <p:nvPr/>
            </p:nvSpPr>
            <p:spPr>
              <a:xfrm>
                <a:off x="3948512" y="1855914"/>
                <a:ext cx="186055" cy="17716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 b="1">
                    <a:solidFill>
                      <a:schemeClr val="dk1"/>
                    </a:solidFill>
                    <a:latin typeface="Arial Black" panose="020B0A04020102020204" charset="0"/>
                    <a:ea typeface="Encode Sans Semi Condensed" panose="00000506000000000000"/>
                    <a:cs typeface="Arial Black" panose="020B0A04020102020204" charset="0"/>
                    <a:sym typeface="Encode Sans Semi Condensed" panose="00000506000000000000"/>
                  </a:rPr>
                  <a:t>3</a:t>
                </a:r>
                <a:endParaRPr lang="en-GB" sz="1000" b="1">
                  <a:solidFill>
                    <a:schemeClr val="dk1"/>
                  </a:solidFill>
                  <a:latin typeface="Arial Black" panose="020B0A04020102020204" charset="0"/>
                  <a:ea typeface="Encode Sans Semi Condensed" panose="00000506000000000000"/>
                  <a:cs typeface="Arial Black" panose="020B0A04020102020204" charset="0"/>
                  <a:sym typeface="Encode Sans Semi Condensed" panose="00000506000000000000"/>
                </a:endParaRPr>
              </a:p>
            </p:txBody>
          </p:sp>
        </p:grpSp>
        <p:sp>
          <p:nvSpPr>
            <p:cNvPr id="3" name="Text Box 2"/>
            <p:cNvSpPr txBox="1"/>
            <p:nvPr/>
          </p:nvSpPr>
          <p:spPr>
            <a:xfrm>
              <a:off x="5018" y="2122"/>
              <a:ext cx="272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900" b="1">
                  <a:latin typeface="Arial Black" panose="020B0A04020102020204" charset="0"/>
                  <a:cs typeface="Arial Black" panose="020B0A04020102020204" charset="0"/>
                </a:rPr>
                <a:t>ENUMERATE  POTENTIAL CAUSES</a:t>
              </a:r>
              <a:endParaRPr lang="en-US" sz="900" b="1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20" name="Google Shape;1951;p40"/>
            <p:cNvSpPr txBox="1"/>
            <p:nvPr/>
          </p:nvSpPr>
          <p:spPr>
            <a:xfrm>
              <a:off x="4958" y="1112"/>
              <a:ext cx="2910" cy="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</a:t>
              </a:r>
              <a:r>
                <a:rPr lang="en-US" alt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generating a list of  reasons why the problem exists &amp; better understanding of  factors contributing to the problem</a:t>
              </a:r>
              <a:endParaRPr lang="en-US" altLang="en-GB" sz="900" b="1">
                <a:solidFill>
                  <a:schemeClr val="tx1"/>
                </a:solidFill>
                <a:latin typeface="+mj-lt"/>
                <a:ea typeface="Encode Sans Semi Condensed" panose="00000506000000000000"/>
                <a:cs typeface="+mj-lt"/>
                <a:sym typeface="Encode Sans Semi Condensed" panose="0000050600000000000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15255" y="627380"/>
            <a:ext cx="1729740" cy="1479550"/>
            <a:chOff x="8213" y="988"/>
            <a:chExt cx="2724" cy="2330"/>
          </a:xfrm>
        </p:grpSpPr>
        <p:sp>
          <p:nvSpPr>
            <p:cNvPr id="1940" name="Google Shape;1940;p40"/>
            <p:cNvSpPr/>
            <p:nvPr/>
          </p:nvSpPr>
          <p:spPr>
            <a:xfrm rot="8100000">
              <a:off x="9310" y="2792"/>
              <a:ext cx="527" cy="527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 panose="00000506000000000000"/>
                <a:ea typeface="Encode Sans Semi Condensed" panose="00000506000000000000"/>
                <a:cs typeface="Encode Sans Semi Condensed" panose="00000506000000000000"/>
                <a:sym typeface="Encode Sans Semi Condensed" panose="00000506000000000000"/>
              </a:endParaRPr>
            </a:p>
          </p:txBody>
        </p:sp>
        <p:sp>
          <p:nvSpPr>
            <p:cNvPr id="1953" name="Google Shape;1953;p40"/>
            <p:cNvSpPr txBox="1"/>
            <p:nvPr/>
          </p:nvSpPr>
          <p:spPr>
            <a:xfrm>
              <a:off x="8561" y="988"/>
              <a:ext cx="2026" cy="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Encode Sans Semi Condensed" panose="00000506000000000000"/>
                <a:ea typeface="Encode Sans Semi Condensed" panose="00000506000000000000"/>
                <a:cs typeface="Encode Sans Semi Condensed" panose="00000506000000000000"/>
                <a:sym typeface="Encode Sans Semi Condensed" panose="00000506000000000000"/>
              </a:endParaRPr>
            </a:p>
          </p:txBody>
        </p:sp>
        <p:sp>
          <p:nvSpPr>
            <p:cNvPr id="4" name="Text Box 3"/>
            <p:cNvSpPr txBox="1"/>
            <p:nvPr/>
          </p:nvSpPr>
          <p:spPr>
            <a:xfrm>
              <a:off x="8213" y="2122"/>
              <a:ext cx="2724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900" b="1">
                  <a:latin typeface="Arial Black" panose="020B0A04020102020204" charset="0"/>
                  <a:cs typeface="Arial Black" panose="020B0A04020102020204" charset="0"/>
                </a:rPr>
                <a:t>LIST THE SOLUTIONS</a:t>
              </a:r>
              <a:endParaRPr lang="en-US" sz="900" b="1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17" name="Google Shape;1938;p40"/>
            <p:cNvSpPr/>
            <p:nvPr/>
          </p:nvSpPr>
          <p:spPr>
            <a:xfrm>
              <a:off x="9400" y="2903"/>
              <a:ext cx="293" cy="27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000" b="1">
                  <a:solidFill>
                    <a:schemeClr val="dk1"/>
                  </a:solidFill>
                  <a:latin typeface="Arial Black" panose="020B0A04020102020204" charset="0"/>
                  <a:ea typeface="Encode Sans Semi Condensed" panose="00000506000000000000"/>
                  <a:cs typeface="Arial Black" panose="020B0A04020102020204" charset="0"/>
                  <a:sym typeface="Encode Sans Semi Condensed" panose="00000506000000000000"/>
                </a:rPr>
                <a:t>5</a:t>
              </a:r>
              <a:endParaRPr lang="en-US" altLang="en-GB" sz="1000" b="1">
                <a:solidFill>
                  <a:schemeClr val="dk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endParaRPr>
            </a:p>
          </p:txBody>
        </p:sp>
        <p:sp>
          <p:nvSpPr>
            <p:cNvPr id="21" name="Google Shape;1951;p40"/>
            <p:cNvSpPr txBox="1"/>
            <p:nvPr/>
          </p:nvSpPr>
          <p:spPr>
            <a:xfrm>
              <a:off x="8220" y="1112"/>
              <a:ext cx="2399" cy="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900" b="1">
                  <a:solidFill>
                    <a:schemeClr val="tx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Brainstorming  and considering all possible solutions relevant or irrelevant</a:t>
              </a:r>
              <a:endParaRPr lang="en-US" altLang="en-GB" sz="900" b="1">
                <a:solidFill>
                  <a:schemeClr val="tx1"/>
                </a:solidFill>
                <a:latin typeface="+mj-lt"/>
                <a:ea typeface="Encode Sans Semi Condensed" panose="00000506000000000000"/>
                <a:cs typeface="+mj-lt"/>
                <a:sym typeface="Encode Sans Semi Condensed" panose="0000050600000000000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24020" y="3645535"/>
            <a:ext cx="1729740" cy="1332865"/>
            <a:chOff x="6652" y="5741"/>
            <a:chExt cx="2724" cy="2099"/>
          </a:xfrm>
        </p:grpSpPr>
        <p:sp>
          <p:nvSpPr>
            <p:cNvPr id="1946" name="Google Shape;1946;p40"/>
            <p:cNvSpPr/>
            <p:nvPr/>
          </p:nvSpPr>
          <p:spPr>
            <a:xfrm rot="18900000">
              <a:off x="7751" y="5741"/>
              <a:ext cx="527" cy="527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 panose="00000506000000000000"/>
                <a:ea typeface="Encode Sans Semi Condensed" panose="00000506000000000000"/>
                <a:cs typeface="Encode Sans Semi Condensed" panose="00000506000000000000"/>
                <a:sym typeface="Encode Sans Semi Condensed" panose="00000506000000000000"/>
              </a:endParaRPr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6652" y="6358"/>
              <a:ext cx="272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900" b="1">
                  <a:latin typeface="Arial Black" panose="020B0A04020102020204" charset="0"/>
                  <a:cs typeface="Arial Black" panose="020B0A04020102020204" charset="0"/>
                </a:rPr>
                <a:t>ANALYSE THE POTENTIAL CAUSES </a:t>
              </a:r>
              <a:endParaRPr lang="en-US" sz="900" b="1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16" name="Google Shape;1938;p40"/>
            <p:cNvSpPr/>
            <p:nvPr/>
          </p:nvSpPr>
          <p:spPr>
            <a:xfrm>
              <a:off x="7868" y="5858"/>
              <a:ext cx="293" cy="27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000" b="1">
                  <a:solidFill>
                    <a:schemeClr val="dk1"/>
                  </a:solidFill>
                  <a:latin typeface="Arial Black" panose="020B0A04020102020204" charset="0"/>
                  <a:ea typeface="Encode Sans Semi Condensed" panose="00000506000000000000"/>
                  <a:cs typeface="Arial Black" panose="020B0A04020102020204" charset="0"/>
                  <a:sym typeface="Encode Sans Semi Condensed" panose="00000506000000000000"/>
                </a:rPr>
                <a:t>4</a:t>
              </a:r>
              <a:endParaRPr lang="en-US" altLang="en-GB" sz="1000" b="1">
                <a:solidFill>
                  <a:schemeClr val="dk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endParaRPr>
            </a:p>
          </p:txBody>
        </p:sp>
        <p:sp>
          <p:nvSpPr>
            <p:cNvPr id="22" name="Google Shape;1951;p40"/>
            <p:cNvSpPr txBox="1"/>
            <p:nvPr/>
          </p:nvSpPr>
          <p:spPr>
            <a:xfrm>
              <a:off x="6652" y="7112"/>
              <a:ext cx="2643" cy="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A</a:t>
              </a:r>
              <a:r>
                <a:rPr 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nalyze each </a:t>
              </a:r>
              <a:r>
                <a:rPr lang="en-US" alt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cause</a:t>
              </a:r>
              <a:r>
                <a:rPr 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</a:t>
              </a:r>
              <a:r>
                <a:rPr lang="en-US" alt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by </a:t>
              </a:r>
              <a:r>
                <a:rPr 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careful</a:t>
              </a:r>
              <a:r>
                <a:rPr lang="en-US" alt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ly</a:t>
              </a:r>
              <a:r>
                <a:rPr 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observ</a:t>
              </a:r>
              <a:r>
                <a:rPr lang="en-US" alt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ing</a:t>
              </a:r>
              <a:r>
                <a:rPr 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,  gathering</a:t>
              </a:r>
              <a:r>
                <a:rPr lang="en-US" alt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data</a:t>
              </a:r>
              <a:r>
                <a:rPr 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, and critical thinking skills.</a:t>
              </a:r>
              <a:endParaRPr lang="en-GB" sz="900" b="1">
                <a:solidFill>
                  <a:schemeClr val="dk1"/>
                </a:solidFill>
                <a:latin typeface="+mj-lt"/>
                <a:ea typeface="Encode Sans Semi Condensed" panose="00000506000000000000"/>
                <a:cs typeface="+mj-lt"/>
                <a:sym typeface="Encode Sans Semi Condensed" panose="0000050600000000000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226175" y="3645535"/>
            <a:ext cx="2032000" cy="1459865"/>
            <a:chOff x="9805" y="5741"/>
            <a:chExt cx="3200" cy="2299"/>
          </a:xfrm>
        </p:grpSpPr>
        <p:sp>
          <p:nvSpPr>
            <p:cNvPr id="1943" name="Google Shape;1943;p40"/>
            <p:cNvSpPr/>
            <p:nvPr/>
          </p:nvSpPr>
          <p:spPr>
            <a:xfrm rot="18900000">
              <a:off x="10945" y="5741"/>
              <a:ext cx="527" cy="527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Encode Sans Semi Condensed" panose="00000506000000000000"/>
                <a:ea typeface="Encode Sans Semi Condensed" panose="00000506000000000000"/>
                <a:cs typeface="Encode Sans Semi Condensed" panose="00000506000000000000"/>
                <a:sym typeface="Encode Sans Semi Condensed" panose="00000506000000000000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9805" y="6358"/>
              <a:ext cx="3201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900" b="1">
                  <a:latin typeface="Arial Black" panose="020B0A04020102020204" charset="0"/>
                  <a:cs typeface="Arial Black" panose="020B0A04020102020204" charset="0"/>
                </a:rPr>
                <a:t>SELF-CORRECT &amp; EVALUATE THE SOLUTIONS  </a:t>
              </a:r>
              <a:endParaRPr lang="en-US" sz="900" b="1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18" name="Google Shape;1938;p40"/>
            <p:cNvSpPr/>
            <p:nvPr/>
          </p:nvSpPr>
          <p:spPr>
            <a:xfrm>
              <a:off x="11055" y="5878"/>
              <a:ext cx="293" cy="27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000" b="1">
                  <a:solidFill>
                    <a:schemeClr val="dk1"/>
                  </a:solidFill>
                  <a:latin typeface="Arial Black" panose="020B0A04020102020204" charset="0"/>
                  <a:ea typeface="Encode Sans Semi Condensed" panose="00000506000000000000"/>
                  <a:cs typeface="Arial Black" panose="020B0A04020102020204" charset="0"/>
                  <a:sym typeface="Encode Sans Semi Condensed" panose="00000506000000000000"/>
                </a:rPr>
                <a:t>6</a:t>
              </a:r>
              <a:endParaRPr lang="en-US" altLang="en-GB" sz="1000" b="1">
                <a:solidFill>
                  <a:schemeClr val="dk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endParaRPr>
            </a:p>
          </p:txBody>
        </p:sp>
        <p:sp>
          <p:nvSpPr>
            <p:cNvPr id="23" name="Google Shape;1951;p40"/>
            <p:cNvSpPr txBox="1"/>
            <p:nvPr/>
          </p:nvSpPr>
          <p:spPr>
            <a:xfrm>
              <a:off x="10083" y="6938"/>
              <a:ext cx="2923" cy="1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900" b="1">
                <a:solidFill>
                  <a:schemeClr val="dk1"/>
                </a:solidFill>
                <a:latin typeface="+mj-lt"/>
                <a:ea typeface="Encode Sans Semi Condensed" panose="00000506000000000000"/>
                <a:cs typeface="+mj-lt"/>
                <a:sym typeface="Encode Sans Semi Condensed" panose="00000506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</a:t>
              </a:r>
              <a:r>
                <a:rPr lang="en-US" alt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I</a:t>
              </a:r>
              <a:r>
                <a:rPr 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mplementing the chosen solution and monitoring progress</a:t>
              </a:r>
              <a:r>
                <a:rPr lang="en-US" alt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with</a:t>
              </a:r>
              <a:r>
                <a:rPr lang="en-GB" sz="900" b="1">
                  <a:solidFill>
                    <a:schemeClr val="dk1"/>
                  </a:solidFill>
                  <a:latin typeface="+mj-lt"/>
                  <a:ea typeface="Encode Sans Semi Condensed" panose="00000506000000000000"/>
                  <a:cs typeface="+mj-lt"/>
                  <a:sym typeface="Encode Sans Semi Condensed" panose="00000506000000000000"/>
                </a:rPr>
                <a:t> self-awareness, and a willingness to adapt and improve.</a:t>
              </a:r>
              <a:endParaRPr lang="en-GB" sz="900" b="1">
                <a:solidFill>
                  <a:schemeClr val="dk1"/>
                </a:solidFill>
                <a:latin typeface="+mj-lt"/>
                <a:ea typeface="Encode Sans Semi Condensed" panose="00000506000000000000"/>
                <a:cs typeface="+mj-lt"/>
                <a:sym typeface="Encode Sans Semi Condensed" panose="0000050600000000000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900" b="1">
                <a:solidFill>
                  <a:schemeClr val="tx1"/>
                </a:solidFill>
                <a:latin typeface="+mj-lt"/>
                <a:ea typeface="Encode Sans Semi Condensed" panose="00000506000000000000"/>
                <a:cs typeface="+mj-lt"/>
                <a:sym typeface="Encode Sans Semi Condensed" panose="0000050600000000000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9" grpId="0"/>
      <p:bldP spid="192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49"/>
          <p:cNvSpPr txBox="1"/>
          <p:nvPr>
            <p:ph type="sldNum" idx="12"/>
          </p:nvPr>
        </p:nvSpPr>
        <p:spPr>
          <a:xfrm>
            <a:off x="8696403" y="4673650"/>
            <a:ext cx="304201" cy="3488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1366520" y="-1101090"/>
            <a:ext cx="11354435" cy="6869430"/>
            <a:chOff x="-2265" y="-1734"/>
            <a:chExt cx="17881" cy="10818"/>
          </a:xfrm>
        </p:grpSpPr>
        <p:grpSp>
          <p:nvGrpSpPr>
            <p:cNvPr id="155" name="Google Shape;155;p6"/>
            <p:cNvGrpSpPr/>
            <p:nvPr/>
          </p:nvGrpSpPr>
          <p:grpSpPr>
            <a:xfrm rot="0">
              <a:off x="-2265" y="4878"/>
              <a:ext cx="4308" cy="4207"/>
              <a:chOff x="1813" y="0"/>
              <a:chExt cx="809173" cy="812800"/>
            </a:xfrm>
          </p:grpSpPr>
          <p:sp>
            <p:nvSpPr>
              <p:cNvPr id="156" name="Google Shape;156;p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9BC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6"/>
              <p:cNvSpPr txBox="1"/>
              <p:nvPr/>
            </p:nvSpPr>
            <p:spPr>
              <a:xfrm>
                <a:off x="76194" y="124808"/>
                <a:ext cx="619277" cy="6118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58" name="Google Shape;158;p6"/>
            <p:cNvGrpSpPr/>
            <p:nvPr/>
          </p:nvGrpSpPr>
          <p:grpSpPr>
            <a:xfrm rot="0">
              <a:off x="11636" y="-1734"/>
              <a:ext cx="3981" cy="4374"/>
              <a:chOff x="1813" y="-162428"/>
              <a:chExt cx="809173" cy="975228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FA0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" name="Google Shape;160;p6"/>
              <p:cNvSpPr txBox="1"/>
              <p:nvPr/>
            </p:nvSpPr>
            <p:spPr>
              <a:xfrm>
                <a:off x="22129" y="-162428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 rot="0">
              <a:off x="383" y="345"/>
              <a:ext cx="13257" cy="6412"/>
              <a:chOff x="1031" y="665"/>
              <a:chExt cx="24426" cy="11790"/>
            </a:xfrm>
          </p:grpSpPr>
          <p:grpSp>
            <p:nvGrpSpPr>
              <p:cNvPr id="161" name="Google Shape;161;p6"/>
              <p:cNvGrpSpPr/>
              <p:nvPr/>
            </p:nvGrpSpPr>
            <p:grpSpPr>
              <a:xfrm>
                <a:off x="1031" y="665"/>
                <a:ext cx="24426" cy="11790"/>
                <a:chOff x="0" y="-57150"/>
                <a:chExt cx="4471748" cy="2224478"/>
              </a:xfrm>
            </p:grpSpPr>
            <p:sp>
              <p:nvSpPr>
                <p:cNvPr id="162" name="Google Shape;162;p6"/>
                <p:cNvSpPr/>
                <p:nvPr/>
              </p:nvSpPr>
              <p:spPr>
                <a:xfrm>
                  <a:off x="0" y="0"/>
                  <a:ext cx="4471748" cy="2167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1748" h="2167328" extrusionOk="0">
                      <a:moveTo>
                        <a:pt x="0" y="0"/>
                      </a:moveTo>
                      <a:lnTo>
                        <a:pt x="4471748" y="0"/>
                      </a:lnTo>
                      <a:lnTo>
                        <a:pt x="4471748" y="2167328"/>
                      </a:lnTo>
                      <a:lnTo>
                        <a:pt x="0" y="2167328"/>
                      </a:lnTo>
                      <a:close/>
                    </a:path>
                  </a:pathLst>
                </a:custGeom>
                <a:solidFill>
                  <a:srgbClr val="A2B85E"/>
                </a:solidFill>
                <a:ln w="47625" cap="flat" cmpd="sng">
                  <a:solidFill>
                    <a:srgbClr val="33333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sp>
            <p:sp>
              <p:nvSpPr>
                <p:cNvPr id="163" name="Google Shape;163;p6"/>
                <p:cNvSpPr txBox="1"/>
                <p:nvPr/>
              </p:nvSpPr>
              <p:spPr>
                <a:xfrm>
                  <a:off x="0" y="-57150"/>
                  <a:ext cx="812800" cy="8699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p>
                  <a:pPr marL="0" marR="0" lvl="0" indent="0" algn="ctr" rtl="0">
                    <a:lnSpc>
                      <a:spcPct val="18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164" name="Google Shape;164;p6"/>
              <p:cNvGrpSpPr/>
              <p:nvPr/>
            </p:nvGrpSpPr>
            <p:grpSpPr>
              <a:xfrm rot="0">
                <a:off x="1474" y="1127"/>
                <a:ext cx="23616" cy="10971"/>
                <a:chOff x="0" y="-57150"/>
                <a:chExt cx="4323466" cy="2070018"/>
              </a:xfrm>
            </p:grpSpPr>
            <p:sp>
              <p:nvSpPr>
                <p:cNvPr id="165" name="Google Shape;165;p6"/>
                <p:cNvSpPr/>
                <p:nvPr/>
              </p:nvSpPr>
              <p:spPr>
                <a:xfrm>
                  <a:off x="0" y="0"/>
                  <a:ext cx="4323466" cy="2012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3466" h="2012868" extrusionOk="0">
                      <a:moveTo>
                        <a:pt x="0" y="0"/>
                      </a:moveTo>
                      <a:lnTo>
                        <a:pt x="4323466" y="0"/>
                      </a:lnTo>
                      <a:lnTo>
                        <a:pt x="4323466" y="2012868"/>
                      </a:lnTo>
                      <a:lnTo>
                        <a:pt x="0" y="20128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47625" cap="flat" cmpd="sng">
                  <a:solidFill>
                    <a:srgbClr val="33333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sp>
            <p:sp>
              <p:nvSpPr>
                <p:cNvPr id="166" name="Google Shape;166;p6"/>
                <p:cNvSpPr txBox="1"/>
                <p:nvPr/>
              </p:nvSpPr>
              <p:spPr>
                <a:xfrm>
                  <a:off x="0" y="-57150"/>
                  <a:ext cx="812800" cy="8699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p>
                  <a:pPr marL="0" marR="0" lvl="0" indent="0" algn="ctr" rtl="0">
                    <a:lnSpc>
                      <a:spcPct val="18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pic>
          <p:nvPicPr>
            <p:cNvPr id="170" name="Google Shape;170;p6"/>
            <p:cNvPicPr preferRelativeResize="0"/>
            <p:nvPr/>
          </p:nvPicPr>
          <p:blipFill rotWithShape="1">
            <a:blip r:embed="rId1"/>
            <a:srcRect l="22024" t="2985" r="22018" b="2522"/>
            <a:stretch>
              <a:fillRect/>
            </a:stretch>
          </p:blipFill>
          <p:spPr>
            <a:xfrm>
              <a:off x="9762" y="4139"/>
              <a:ext cx="4638" cy="40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 Box 6"/>
          <p:cNvSpPr txBox="1"/>
          <p:nvPr/>
        </p:nvSpPr>
        <p:spPr>
          <a:xfrm>
            <a:off x="1691640" y="1154430"/>
            <a:ext cx="434721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Ask yourself what it is that needs to be solved or accomplished?</a:t>
            </a:r>
            <a:endParaRPr lang="en-US" b="1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Can it be fixed or improved?</a:t>
            </a:r>
            <a:endParaRPr lang="en-US" b="1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Is it a real problem, or a symptom of a bigger problem?</a:t>
            </a:r>
            <a:endParaRPr lang="en-US" b="1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9460" y="1347470"/>
            <a:ext cx="7480300" cy="2362200"/>
            <a:chOff x="1196" y="2122"/>
            <a:chExt cx="11780" cy="3720"/>
          </a:xfrm>
        </p:grpSpPr>
        <p:sp>
          <p:nvSpPr>
            <p:cNvPr id="6" name="Text Box 5"/>
            <p:cNvSpPr txBox="1"/>
            <p:nvPr/>
          </p:nvSpPr>
          <p:spPr>
            <a:xfrm>
              <a:off x="1196" y="4390"/>
              <a:ext cx="841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800" b="1" u="sng">
                  <a:latin typeface="Arial Black" panose="020B0A04020102020204" charset="0"/>
                  <a:cs typeface="Arial Black" panose="020B0A04020102020204" charset="0"/>
                </a:rPr>
                <a:t>PROBLEM</a:t>
              </a:r>
              <a:r>
                <a:rPr lang="en-US" sz="1800" b="1">
                  <a:latin typeface="Arial Black" panose="020B0A04020102020204" charset="0"/>
                  <a:cs typeface="Arial Black" panose="020B0A04020102020204" charset="0"/>
                </a:rPr>
                <a:t> : </a:t>
              </a:r>
              <a:r>
                <a:rPr lang="en-US" sz="1800" b="1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A group of students are struggling with their math homework </a:t>
              </a:r>
              <a:endParaRPr lang="en-US" sz="18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algn="ctr"/>
              <a:r>
                <a:rPr lang="en-US" sz="1800" b="1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&amp; assignments</a:t>
              </a:r>
              <a:endParaRPr lang="en-US" sz="18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pic>
          <p:nvPicPr>
            <p:cNvPr id="134" name="Google Shape;134;p4"/>
            <p:cNvPicPr preferRelativeResize="0"/>
            <p:nvPr/>
          </p:nvPicPr>
          <p:blipFill rotWithShape="1">
            <a:blip r:embed="rId2"/>
            <a:srcRect l="628" t="20091" r="7202" b="23996"/>
            <a:stretch>
              <a:fillRect/>
            </a:stretch>
          </p:blipFill>
          <p:spPr>
            <a:xfrm>
              <a:off x="10148" y="2122"/>
              <a:ext cx="2829" cy="1762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</p:spPr>
        </p:pic>
      </p:grpSp>
      <p:grpSp>
        <p:nvGrpSpPr>
          <p:cNvPr id="12" name="Group 11"/>
          <p:cNvGrpSpPr/>
          <p:nvPr/>
        </p:nvGrpSpPr>
        <p:grpSpPr>
          <a:xfrm>
            <a:off x="539115" y="555625"/>
            <a:ext cx="2524760" cy="975360"/>
            <a:chOff x="759" y="855"/>
            <a:chExt cx="3976" cy="1536"/>
          </a:xfrm>
        </p:grpSpPr>
        <p:sp>
          <p:nvSpPr>
            <p:cNvPr id="2190" name="Google Shape;2190;p48"/>
            <p:cNvSpPr/>
            <p:nvPr/>
          </p:nvSpPr>
          <p:spPr>
            <a:xfrm>
              <a:off x="1643" y="2009"/>
              <a:ext cx="684" cy="382"/>
            </a:xfrm>
            <a:custGeom>
              <a:avLst/>
              <a:gdLst/>
              <a:ahLst/>
              <a:cxnLst/>
              <a:rect l="l" t="t" r="r" b="b"/>
              <a:pathLst>
                <a:path w="19881" h="11096" extrusionOk="0">
                  <a:moveTo>
                    <a:pt x="9636" y="1120"/>
                  </a:moveTo>
                  <a:lnTo>
                    <a:pt x="10099" y="1144"/>
                  </a:lnTo>
                  <a:lnTo>
                    <a:pt x="10561" y="1168"/>
                  </a:lnTo>
                  <a:lnTo>
                    <a:pt x="10537" y="1412"/>
                  </a:lnTo>
                  <a:lnTo>
                    <a:pt x="10512" y="1631"/>
                  </a:lnTo>
                  <a:lnTo>
                    <a:pt x="9685" y="1631"/>
                  </a:lnTo>
                  <a:lnTo>
                    <a:pt x="9661" y="1387"/>
                  </a:lnTo>
                  <a:lnTo>
                    <a:pt x="9636" y="1120"/>
                  </a:lnTo>
                  <a:close/>
                  <a:moveTo>
                    <a:pt x="9198" y="1120"/>
                  </a:moveTo>
                  <a:lnTo>
                    <a:pt x="9223" y="1217"/>
                  </a:lnTo>
                  <a:lnTo>
                    <a:pt x="9223" y="1436"/>
                  </a:lnTo>
                  <a:lnTo>
                    <a:pt x="9223" y="1679"/>
                  </a:lnTo>
                  <a:lnTo>
                    <a:pt x="8785" y="1752"/>
                  </a:lnTo>
                  <a:lnTo>
                    <a:pt x="8347" y="1825"/>
                  </a:lnTo>
                  <a:lnTo>
                    <a:pt x="8298" y="1825"/>
                  </a:lnTo>
                  <a:lnTo>
                    <a:pt x="8225" y="1801"/>
                  </a:lnTo>
                  <a:lnTo>
                    <a:pt x="8128" y="1509"/>
                  </a:lnTo>
                  <a:lnTo>
                    <a:pt x="8055" y="1241"/>
                  </a:lnTo>
                  <a:lnTo>
                    <a:pt x="8468" y="1193"/>
                  </a:lnTo>
                  <a:lnTo>
                    <a:pt x="8882" y="1144"/>
                  </a:lnTo>
                  <a:lnTo>
                    <a:pt x="9198" y="1120"/>
                  </a:lnTo>
                  <a:close/>
                  <a:moveTo>
                    <a:pt x="11023" y="1217"/>
                  </a:moveTo>
                  <a:lnTo>
                    <a:pt x="11583" y="1290"/>
                  </a:lnTo>
                  <a:lnTo>
                    <a:pt x="12118" y="1412"/>
                  </a:lnTo>
                  <a:lnTo>
                    <a:pt x="12045" y="1655"/>
                  </a:lnTo>
                  <a:lnTo>
                    <a:pt x="11997" y="1850"/>
                  </a:lnTo>
                  <a:lnTo>
                    <a:pt x="11486" y="1752"/>
                  </a:lnTo>
                  <a:lnTo>
                    <a:pt x="10975" y="1679"/>
                  </a:lnTo>
                  <a:lnTo>
                    <a:pt x="10999" y="1436"/>
                  </a:lnTo>
                  <a:lnTo>
                    <a:pt x="11023" y="1217"/>
                  </a:lnTo>
                  <a:close/>
                  <a:moveTo>
                    <a:pt x="7665" y="1339"/>
                  </a:moveTo>
                  <a:lnTo>
                    <a:pt x="7714" y="1655"/>
                  </a:lnTo>
                  <a:lnTo>
                    <a:pt x="7811" y="1996"/>
                  </a:lnTo>
                  <a:lnTo>
                    <a:pt x="7446" y="2117"/>
                  </a:lnTo>
                  <a:lnTo>
                    <a:pt x="7082" y="2263"/>
                  </a:lnTo>
                  <a:lnTo>
                    <a:pt x="6984" y="2117"/>
                  </a:lnTo>
                  <a:lnTo>
                    <a:pt x="6887" y="1971"/>
                  </a:lnTo>
                  <a:lnTo>
                    <a:pt x="6765" y="1825"/>
                  </a:lnTo>
                  <a:lnTo>
                    <a:pt x="6668" y="1679"/>
                  </a:lnTo>
                  <a:lnTo>
                    <a:pt x="6644" y="1631"/>
                  </a:lnTo>
                  <a:lnTo>
                    <a:pt x="7155" y="1460"/>
                  </a:lnTo>
                  <a:lnTo>
                    <a:pt x="7665" y="1339"/>
                  </a:lnTo>
                  <a:close/>
                  <a:moveTo>
                    <a:pt x="12532" y="1509"/>
                  </a:moveTo>
                  <a:lnTo>
                    <a:pt x="13067" y="1655"/>
                  </a:lnTo>
                  <a:lnTo>
                    <a:pt x="13627" y="1825"/>
                  </a:lnTo>
                  <a:lnTo>
                    <a:pt x="14211" y="2044"/>
                  </a:lnTo>
                  <a:lnTo>
                    <a:pt x="14065" y="2263"/>
                  </a:lnTo>
                  <a:lnTo>
                    <a:pt x="13870" y="2555"/>
                  </a:lnTo>
                  <a:lnTo>
                    <a:pt x="13262" y="2263"/>
                  </a:lnTo>
                  <a:lnTo>
                    <a:pt x="13165" y="2215"/>
                  </a:lnTo>
                  <a:lnTo>
                    <a:pt x="12824" y="2093"/>
                  </a:lnTo>
                  <a:lnTo>
                    <a:pt x="12459" y="1996"/>
                  </a:lnTo>
                  <a:lnTo>
                    <a:pt x="12483" y="1655"/>
                  </a:lnTo>
                  <a:lnTo>
                    <a:pt x="12532" y="1509"/>
                  </a:lnTo>
                  <a:close/>
                  <a:moveTo>
                    <a:pt x="6254" y="1777"/>
                  </a:moveTo>
                  <a:lnTo>
                    <a:pt x="6425" y="2117"/>
                  </a:lnTo>
                  <a:lnTo>
                    <a:pt x="6522" y="2288"/>
                  </a:lnTo>
                  <a:lnTo>
                    <a:pt x="6668" y="2458"/>
                  </a:lnTo>
                  <a:lnTo>
                    <a:pt x="6035" y="2774"/>
                  </a:lnTo>
                  <a:lnTo>
                    <a:pt x="5427" y="3115"/>
                  </a:lnTo>
                  <a:lnTo>
                    <a:pt x="5305" y="3018"/>
                  </a:lnTo>
                  <a:lnTo>
                    <a:pt x="5184" y="2896"/>
                  </a:lnTo>
                  <a:lnTo>
                    <a:pt x="5086" y="2774"/>
                  </a:lnTo>
                  <a:lnTo>
                    <a:pt x="4989" y="2653"/>
                  </a:lnTo>
                  <a:lnTo>
                    <a:pt x="4843" y="2385"/>
                  </a:lnTo>
                  <a:lnTo>
                    <a:pt x="5476" y="2093"/>
                  </a:lnTo>
                  <a:lnTo>
                    <a:pt x="6254" y="1777"/>
                  </a:lnTo>
                  <a:close/>
                  <a:moveTo>
                    <a:pt x="14503" y="2166"/>
                  </a:moveTo>
                  <a:lnTo>
                    <a:pt x="15087" y="2434"/>
                  </a:lnTo>
                  <a:lnTo>
                    <a:pt x="15671" y="2726"/>
                  </a:lnTo>
                  <a:lnTo>
                    <a:pt x="15622" y="2774"/>
                  </a:lnTo>
                  <a:lnTo>
                    <a:pt x="15427" y="3018"/>
                  </a:lnTo>
                  <a:lnTo>
                    <a:pt x="15306" y="3164"/>
                  </a:lnTo>
                  <a:lnTo>
                    <a:pt x="15209" y="3310"/>
                  </a:lnTo>
                  <a:lnTo>
                    <a:pt x="14698" y="2993"/>
                  </a:lnTo>
                  <a:lnTo>
                    <a:pt x="14187" y="2701"/>
                  </a:lnTo>
                  <a:lnTo>
                    <a:pt x="14406" y="2336"/>
                  </a:lnTo>
                  <a:lnTo>
                    <a:pt x="14503" y="2166"/>
                  </a:lnTo>
                  <a:close/>
                  <a:moveTo>
                    <a:pt x="4502" y="2555"/>
                  </a:moveTo>
                  <a:lnTo>
                    <a:pt x="4624" y="2847"/>
                  </a:lnTo>
                  <a:lnTo>
                    <a:pt x="4794" y="3115"/>
                  </a:lnTo>
                  <a:lnTo>
                    <a:pt x="4916" y="3237"/>
                  </a:lnTo>
                  <a:lnTo>
                    <a:pt x="5038" y="3358"/>
                  </a:lnTo>
                  <a:lnTo>
                    <a:pt x="4381" y="3821"/>
                  </a:lnTo>
                  <a:lnTo>
                    <a:pt x="4332" y="3869"/>
                  </a:lnTo>
                  <a:lnTo>
                    <a:pt x="4259" y="3821"/>
                  </a:lnTo>
                  <a:lnTo>
                    <a:pt x="3943" y="3626"/>
                  </a:lnTo>
                  <a:lnTo>
                    <a:pt x="3675" y="3407"/>
                  </a:lnTo>
                  <a:lnTo>
                    <a:pt x="3529" y="3237"/>
                  </a:lnTo>
                  <a:lnTo>
                    <a:pt x="3821" y="2993"/>
                  </a:lnTo>
                  <a:lnTo>
                    <a:pt x="4162" y="2774"/>
                  </a:lnTo>
                  <a:lnTo>
                    <a:pt x="4502" y="2555"/>
                  </a:lnTo>
                  <a:close/>
                  <a:moveTo>
                    <a:pt x="16036" y="2945"/>
                  </a:moveTo>
                  <a:lnTo>
                    <a:pt x="16547" y="3237"/>
                  </a:lnTo>
                  <a:lnTo>
                    <a:pt x="17033" y="3577"/>
                  </a:lnTo>
                  <a:lnTo>
                    <a:pt x="16766" y="3796"/>
                  </a:lnTo>
                  <a:lnTo>
                    <a:pt x="16571" y="3967"/>
                  </a:lnTo>
                  <a:lnTo>
                    <a:pt x="16352" y="4186"/>
                  </a:lnTo>
                  <a:lnTo>
                    <a:pt x="15963" y="3869"/>
                  </a:lnTo>
                  <a:lnTo>
                    <a:pt x="15573" y="3577"/>
                  </a:lnTo>
                  <a:lnTo>
                    <a:pt x="15744" y="3310"/>
                  </a:lnTo>
                  <a:lnTo>
                    <a:pt x="15938" y="3066"/>
                  </a:lnTo>
                  <a:lnTo>
                    <a:pt x="16036" y="2945"/>
                  </a:lnTo>
                  <a:close/>
                  <a:moveTo>
                    <a:pt x="8736" y="5645"/>
                  </a:moveTo>
                  <a:lnTo>
                    <a:pt x="8833" y="5743"/>
                  </a:lnTo>
                  <a:lnTo>
                    <a:pt x="8809" y="5791"/>
                  </a:lnTo>
                  <a:lnTo>
                    <a:pt x="8736" y="5645"/>
                  </a:lnTo>
                  <a:close/>
                  <a:moveTo>
                    <a:pt x="9831" y="3407"/>
                  </a:moveTo>
                  <a:lnTo>
                    <a:pt x="9588" y="3431"/>
                  </a:lnTo>
                  <a:lnTo>
                    <a:pt x="9369" y="3456"/>
                  </a:lnTo>
                  <a:lnTo>
                    <a:pt x="9150" y="3529"/>
                  </a:lnTo>
                  <a:lnTo>
                    <a:pt x="8931" y="3602"/>
                  </a:lnTo>
                  <a:lnTo>
                    <a:pt x="8736" y="3723"/>
                  </a:lnTo>
                  <a:lnTo>
                    <a:pt x="8517" y="3894"/>
                  </a:lnTo>
                  <a:lnTo>
                    <a:pt x="8298" y="4113"/>
                  </a:lnTo>
                  <a:lnTo>
                    <a:pt x="8128" y="4356"/>
                  </a:lnTo>
                  <a:lnTo>
                    <a:pt x="7982" y="4648"/>
                  </a:lnTo>
                  <a:lnTo>
                    <a:pt x="7884" y="4940"/>
                  </a:lnTo>
                  <a:lnTo>
                    <a:pt x="7811" y="5232"/>
                  </a:lnTo>
                  <a:lnTo>
                    <a:pt x="7787" y="5524"/>
                  </a:lnTo>
                  <a:lnTo>
                    <a:pt x="7811" y="5791"/>
                  </a:lnTo>
                  <a:lnTo>
                    <a:pt x="7909" y="6035"/>
                  </a:lnTo>
                  <a:lnTo>
                    <a:pt x="8006" y="6254"/>
                  </a:lnTo>
                  <a:lnTo>
                    <a:pt x="8152" y="6424"/>
                  </a:lnTo>
                  <a:lnTo>
                    <a:pt x="8322" y="6594"/>
                  </a:lnTo>
                  <a:lnTo>
                    <a:pt x="8420" y="6740"/>
                  </a:lnTo>
                  <a:lnTo>
                    <a:pt x="8541" y="6862"/>
                  </a:lnTo>
                  <a:lnTo>
                    <a:pt x="8663" y="6959"/>
                  </a:lnTo>
                  <a:lnTo>
                    <a:pt x="8809" y="7057"/>
                  </a:lnTo>
                  <a:lnTo>
                    <a:pt x="8955" y="7130"/>
                  </a:lnTo>
                  <a:lnTo>
                    <a:pt x="9125" y="7203"/>
                  </a:lnTo>
                  <a:lnTo>
                    <a:pt x="9296" y="7251"/>
                  </a:lnTo>
                  <a:lnTo>
                    <a:pt x="9466" y="7276"/>
                  </a:lnTo>
                  <a:lnTo>
                    <a:pt x="9636" y="7276"/>
                  </a:lnTo>
                  <a:lnTo>
                    <a:pt x="9807" y="7251"/>
                  </a:lnTo>
                  <a:lnTo>
                    <a:pt x="9953" y="7227"/>
                  </a:lnTo>
                  <a:lnTo>
                    <a:pt x="10099" y="7178"/>
                  </a:lnTo>
                  <a:lnTo>
                    <a:pt x="10245" y="7105"/>
                  </a:lnTo>
                  <a:lnTo>
                    <a:pt x="10391" y="7032"/>
                  </a:lnTo>
                  <a:lnTo>
                    <a:pt x="10512" y="6959"/>
                  </a:lnTo>
                  <a:lnTo>
                    <a:pt x="10634" y="6838"/>
                  </a:lnTo>
                  <a:lnTo>
                    <a:pt x="10683" y="6838"/>
                  </a:lnTo>
                  <a:lnTo>
                    <a:pt x="10902" y="6667"/>
                  </a:lnTo>
                  <a:lnTo>
                    <a:pt x="11121" y="6473"/>
                  </a:lnTo>
                  <a:lnTo>
                    <a:pt x="11291" y="6254"/>
                  </a:lnTo>
                  <a:lnTo>
                    <a:pt x="11413" y="5986"/>
                  </a:lnTo>
                  <a:lnTo>
                    <a:pt x="11510" y="5718"/>
                  </a:lnTo>
                  <a:lnTo>
                    <a:pt x="11583" y="5427"/>
                  </a:lnTo>
                  <a:lnTo>
                    <a:pt x="11607" y="5159"/>
                  </a:lnTo>
                  <a:lnTo>
                    <a:pt x="11583" y="4891"/>
                  </a:lnTo>
                  <a:lnTo>
                    <a:pt x="11559" y="4697"/>
                  </a:lnTo>
                  <a:lnTo>
                    <a:pt x="11534" y="4745"/>
                  </a:lnTo>
                  <a:lnTo>
                    <a:pt x="11486" y="4818"/>
                  </a:lnTo>
                  <a:lnTo>
                    <a:pt x="11413" y="4891"/>
                  </a:lnTo>
                  <a:lnTo>
                    <a:pt x="11340" y="4964"/>
                  </a:lnTo>
                  <a:lnTo>
                    <a:pt x="11242" y="5013"/>
                  </a:lnTo>
                  <a:lnTo>
                    <a:pt x="11145" y="5062"/>
                  </a:lnTo>
                  <a:lnTo>
                    <a:pt x="11048" y="5086"/>
                  </a:lnTo>
                  <a:lnTo>
                    <a:pt x="10950" y="5086"/>
                  </a:lnTo>
                  <a:lnTo>
                    <a:pt x="10780" y="5062"/>
                  </a:lnTo>
                  <a:lnTo>
                    <a:pt x="10610" y="5013"/>
                  </a:lnTo>
                  <a:lnTo>
                    <a:pt x="10537" y="4964"/>
                  </a:lnTo>
                  <a:lnTo>
                    <a:pt x="10488" y="4916"/>
                  </a:lnTo>
                  <a:lnTo>
                    <a:pt x="10391" y="4770"/>
                  </a:lnTo>
                  <a:lnTo>
                    <a:pt x="10318" y="4624"/>
                  </a:lnTo>
                  <a:lnTo>
                    <a:pt x="10293" y="4453"/>
                  </a:lnTo>
                  <a:lnTo>
                    <a:pt x="10293" y="4356"/>
                  </a:lnTo>
                  <a:lnTo>
                    <a:pt x="10318" y="4259"/>
                  </a:lnTo>
                  <a:lnTo>
                    <a:pt x="10366" y="4161"/>
                  </a:lnTo>
                  <a:lnTo>
                    <a:pt x="10415" y="4088"/>
                  </a:lnTo>
                  <a:lnTo>
                    <a:pt x="10561" y="3942"/>
                  </a:lnTo>
                  <a:lnTo>
                    <a:pt x="10731" y="3845"/>
                  </a:lnTo>
                  <a:lnTo>
                    <a:pt x="10756" y="3821"/>
                  </a:lnTo>
                  <a:lnTo>
                    <a:pt x="10829" y="3772"/>
                  </a:lnTo>
                  <a:lnTo>
                    <a:pt x="10877" y="3748"/>
                  </a:lnTo>
                  <a:lnTo>
                    <a:pt x="10707" y="3650"/>
                  </a:lnTo>
                  <a:lnTo>
                    <a:pt x="10512" y="3553"/>
                  </a:lnTo>
                  <a:lnTo>
                    <a:pt x="10269" y="3480"/>
                  </a:lnTo>
                  <a:lnTo>
                    <a:pt x="10050" y="3431"/>
                  </a:lnTo>
                  <a:lnTo>
                    <a:pt x="9831" y="3407"/>
                  </a:lnTo>
                  <a:close/>
                  <a:moveTo>
                    <a:pt x="10050" y="2215"/>
                  </a:moveTo>
                  <a:lnTo>
                    <a:pt x="10391" y="2239"/>
                  </a:lnTo>
                  <a:lnTo>
                    <a:pt x="10439" y="2385"/>
                  </a:lnTo>
                  <a:lnTo>
                    <a:pt x="10488" y="2580"/>
                  </a:lnTo>
                  <a:lnTo>
                    <a:pt x="10512" y="2677"/>
                  </a:lnTo>
                  <a:lnTo>
                    <a:pt x="10585" y="2774"/>
                  </a:lnTo>
                  <a:lnTo>
                    <a:pt x="10610" y="2799"/>
                  </a:lnTo>
                  <a:lnTo>
                    <a:pt x="10683" y="2799"/>
                  </a:lnTo>
                  <a:lnTo>
                    <a:pt x="10707" y="2774"/>
                  </a:lnTo>
                  <a:lnTo>
                    <a:pt x="10780" y="2653"/>
                  </a:lnTo>
                  <a:lnTo>
                    <a:pt x="10829" y="2531"/>
                  </a:lnTo>
                  <a:lnTo>
                    <a:pt x="10829" y="2409"/>
                  </a:lnTo>
                  <a:lnTo>
                    <a:pt x="10829" y="2263"/>
                  </a:lnTo>
                  <a:lnTo>
                    <a:pt x="11291" y="2336"/>
                  </a:lnTo>
                  <a:lnTo>
                    <a:pt x="11315" y="2482"/>
                  </a:lnTo>
                  <a:lnTo>
                    <a:pt x="11388" y="2604"/>
                  </a:lnTo>
                  <a:lnTo>
                    <a:pt x="11461" y="2653"/>
                  </a:lnTo>
                  <a:lnTo>
                    <a:pt x="11559" y="2677"/>
                  </a:lnTo>
                  <a:lnTo>
                    <a:pt x="11607" y="2677"/>
                  </a:lnTo>
                  <a:lnTo>
                    <a:pt x="11656" y="2653"/>
                  </a:lnTo>
                  <a:lnTo>
                    <a:pt x="11680" y="2604"/>
                  </a:lnTo>
                  <a:lnTo>
                    <a:pt x="11705" y="2555"/>
                  </a:lnTo>
                  <a:lnTo>
                    <a:pt x="11729" y="2434"/>
                  </a:lnTo>
                  <a:lnTo>
                    <a:pt x="12264" y="2580"/>
                  </a:lnTo>
                  <a:lnTo>
                    <a:pt x="12191" y="2677"/>
                  </a:lnTo>
                  <a:lnTo>
                    <a:pt x="12143" y="2774"/>
                  </a:lnTo>
                  <a:lnTo>
                    <a:pt x="12118" y="2896"/>
                  </a:lnTo>
                  <a:lnTo>
                    <a:pt x="12118" y="2969"/>
                  </a:lnTo>
                  <a:lnTo>
                    <a:pt x="12118" y="3018"/>
                  </a:lnTo>
                  <a:lnTo>
                    <a:pt x="12143" y="3066"/>
                  </a:lnTo>
                  <a:lnTo>
                    <a:pt x="12216" y="3091"/>
                  </a:lnTo>
                  <a:lnTo>
                    <a:pt x="12264" y="3091"/>
                  </a:lnTo>
                  <a:lnTo>
                    <a:pt x="12289" y="3066"/>
                  </a:lnTo>
                  <a:lnTo>
                    <a:pt x="12362" y="2993"/>
                  </a:lnTo>
                  <a:lnTo>
                    <a:pt x="12483" y="2847"/>
                  </a:lnTo>
                  <a:lnTo>
                    <a:pt x="12581" y="2726"/>
                  </a:lnTo>
                  <a:lnTo>
                    <a:pt x="12654" y="2750"/>
                  </a:lnTo>
                  <a:lnTo>
                    <a:pt x="12800" y="2750"/>
                  </a:lnTo>
                  <a:lnTo>
                    <a:pt x="13092" y="2872"/>
                  </a:lnTo>
                  <a:lnTo>
                    <a:pt x="13165" y="2945"/>
                  </a:lnTo>
                  <a:lnTo>
                    <a:pt x="12946" y="3066"/>
                  </a:lnTo>
                  <a:lnTo>
                    <a:pt x="12751" y="3212"/>
                  </a:lnTo>
                  <a:lnTo>
                    <a:pt x="12581" y="3383"/>
                  </a:lnTo>
                  <a:lnTo>
                    <a:pt x="12508" y="3480"/>
                  </a:lnTo>
                  <a:lnTo>
                    <a:pt x="12483" y="3577"/>
                  </a:lnTo>
                  <a:lnTo>
                    <a:pt x="12483" y="3650"/>
                  </a:lnTo>
                  <a:lnTo>
                    <a:pt x="12508" y="3699"/>
                  </a:lnTo>
                  <a:lnTo>
                    <a:pt x="12556" y="3748"/>
                  </a:lnTo>
                  <a:lnTo>
                    <a:pt x="12629" y="3748"/>
                  </a:lnTo>
                  <a:lnTo>
                    <a:pt x="12727" y="3699"/>
                  </a:lnTo>
                  <a:lnTo>
                    <a:pt x="12824" y="3650"/>
                  </a:lnTo>
                  <a:lnTo>
                    <a:pt x="12994" y="3529"/>
                  </a:lnTo>
                  <a:lnTo>
                    <a:pt x="13335" y="3310"/>
                  </a:lnTo>
                  <a:lnTo>
                    <a:pt x="13408" y="3602"/>
                  </a:lnTo>
                  <a:lnTo>
                    <a:pt x="13457" y="3845"/>
                  </a:lnTo>
                  <a:lnTo>
                    <a:pt x="13481" y="3991"/>
                  </a:lnTo>
                  <a:lnTo>
                    <a:pt x="13213" y="4015"/>
                  </a:lnTo>
                  <a:lnTo>
                    <a:pt x="12970" y="4064"/>
                  </a:lnTo>
                  <a:lnTo>
                    <a:pt x="12873" y="4137"/>
                  </a:lnTo>
                  <a:lnTo>
                    <a:pt x="12775" y="4186"/>
                  </a:lnTo>
                  <a:lnTo>
                    <a:pt x="12702" y="4283"/>
                  </a:lnTo>
                  <a:lnTo>
                    <a:pt x="12678" y="4380"/>
                  </a:lnTo>
                  <a:lnTo>
                    <a:pt x="12678" y="4429"/>
                  </a:lnTo>
                  <a:lnTo>
                    <a:pt x="12702" y="4453"/>
                  </a:lnTo>
                  <a:lnTo>
                    <a:pt x="12800" y="4502"/>
                  </a:lnTo>
                  <a:lnTo>
                    <a:pt x="12897" y="4502"/>
                  </a:lnTo>
                  <a:lnTo>
                    <a:pt x="13116" y="4478"/>
                  </a:lnTo>
                  <a:lnTo>
                    <a:pt x="13530" y="4429"/>
                  </a:lnTo>
                  <a:lnTo>
                    <a:pt x="13554" y="4891"/>
                  </a:lnTo>
                  <a:lnTo>
                    <a:pt x="13554" y="5354"/>
                  </a:lnTo>
                  <a:lnTo>
                    <a:pt x="13432" y="5354"/>
                  </a:lnTo>
                  <a:lnTo>
                    <a:pt x="13092" y="5329"/>
                  </a:lnTo>
                  <a:lnTo>
                    <a:pt x="12897" y="5305"/>
                  </a:lnTo>
                  <a:lnTo>
                    <a:pt x="12727" y="5329"/>
                  </a:lnTo>
                  <a:lnTo>
                    <a:pt x="12654" y="5354"/>
                  </a:lnTo>
                  <a:lnTo>
                    <a:pt x="12629" y="5402"/>
                  </a:lnTo>
                  <a:lnTo>
                    <a:pt x="12605" y="5451"/>
                  </a:lnTo>
                  <a:lnTo>
                    <a:pt x="12654" y="5524"/>
                  </a:lnTo>
                  <a:lnTo>
                    <a:pt x="12800" y="5621"/>
                  </a:lnTo>
                  <a:lnTo>
                    <a:pt x="12946" y="5670"/>
                  </a:lnTo>
                  <a:lnTo>
                    <a:pt x="13116" y="5718"/>
                  </a:lnTo>
                  <a:lnTo>
                    <a:pt x="13286" y="5743"/>
                  </a:lnTo>
                  <a:lnTo>
                    <a:pt x="13530" y="5767"/>
                  </a:lnTo>
                  <a:lnTo>
                    <a:pt x="13505" y="6059"/>
                  </a:lnTo>
                  <a:lnTo>
                    <a:pt x="13457" y="6424"/>
                  </a:lnTo>
                  <a:lnTo>
                    <a:pt x="13189" y="6302"/>
                  </a:lnTo>
                  <a:lnTo>
                    <a:pt x="12897" y="6205"/>
                  </a:lnTo>
                  <a:lnTo>
                    <a:pt x="12727" y="6181"/>
                  </a:lnTo>
                  <a:lnTo>
                    <a:pt x="12459" y="6181"/>
                  </a:lnTo>
                  <a:lnTo>
                    <a:pt x="12313" y="6205"/>
                  </a:lnTo>
                  <a:lnTo>
                    <a:pt x="12264" y="6254"/>
                  </a:lnTo>
                  <a:lnTo>
                    <a:pt x="12264" y="6302"/>
                  </a:lnTo>
                  <a:lnTo>
                    <a:pt x="12289" y="6327"/>
                  </a:lnTo>
                  <a:lnTo>
                    <a:pt x="12435" y="6424"/>
                  </a:lnTo>
                  <a:lnTo>
                    <a:pt x="12581" y="6497"/>
                  </a:lnTo>
                  <a:lnTo>
                    <a:pt x="12873" y="6667"/>
                  </a:lnTo>
                  <a:lnTo>
                    <a:pt x="13116" y="6765"/>
                  </a:lnTo>
                  <a:lnTo>
                    <a:pt x="13359" y="6862"/>
                  </a:lnTo>
                  <a:lnTo>
                    <a:pt x="13213" y="7203"/>
                  </a:lnTo>
                  <a:lnTo>
                    <a:pt x="13067" y="7519"/>
                  </a:lnTo>
                  <a:lnTo>
                    <a:pt x="12824" y="7397"/>
                  </a:lnTo>
                  <a:lnTo>
                    <a:pt x="12581" y="7300"/>
                  </a:lnTo>
                  <a:lnTo>
                    <a:pt x="12264" y="7130"/>
                  </a:lnTo>
                  <a:lnTo>
                    <a:pt x="11972" y="6984"/>
                  </a:lnTo>
                  <a:lnTo>
                    <a:pt x="11924" y="6984"/>
                  </a:lnTo>
                  <a:lnTo>
                    <a:pt x="11899" y="7008"/>
                  </a:lnTo>
                  <a:lnTo>
                    <a:pt x="11875" y="7057"/>
                  </a:lnTo>
                  <a:lnTo>
                    <a:pt x="11899" y="7081"/>
                  </a:lnTo>
                  <a:lnTo>
                    <a:pt x="11972" y="7251"/>
                  </a:lnTo>
                  <a:lnTo>
                    <a:pt x="12070" y="7373"/>
                  </a:lnTo>
                  <a:lnTo>
                    <a:pt x="12191" y="7470"/>
                  </a:lnTo>
                  <a:lnTo>
                    <a:pt x="12337" y="7592"/>
                  </a:lnTo>
                  <a:lnTo>
                    <a:pt x="12556" y="7738"/>
                  </a:lnTo>
                  <a:lnTo>
                    <a:pt x="12824" y="7884"/>
                  </a:lnTo>
                  <a:lnTo>
                    <a:pt x="12605" y="8127"/>
                  </a:lnTo>
                  <a:lnTo>
                    <a:pt x="12410" y="8322"/>
                  </a:lnTo>
                  <a:lnTo>
                    <a:pt x="12410" y="8225"/>
                  </a:lnTo>
                  <a:lnTo>
                    <a:pt x="12386" y="8176"/>
                  </a:lnTo>
                  <a:lnTo>
                    <a:pt x="12313" y="8103"/>
                  </a:lnTo>
                  <a:lnTo>
                    <a:pt x="12045" y="7933"/>
                  </a:lnTo>
                  <a:lnTo>
                    <a:pt x="11899" y="7835"/>
                  </a:lnTo>
                  <a:lnTo>
                    <a:pt x="11778" y="7738"/>
                  </a:lnTo>
                  <a:lnTo>
                    <a:pt x="11680" y="7616"/>
                  </a:lnTo>
                  <a:lnTo>
                    <a:pt x="11583" y="7519"/>
                  </a:lnTo>
                  <a:lnTo>
                    <a:pt x="11437" y="7446"/>
                  </a:lnTo>
                  <a:lnTo>
                    <a:pt x="11388" y="7422"/>
                  </a:lnTo>
                  <a:lnTo>
                    <a:pt x="11291" y="7422"/>
                  </a:lnTo>
                  <a:lnTo>
                    <a:pt x="11267" y="7446"/>
                  </a:lnTo>
                  <a:lnTo>
                    <a:pt x="11267" y="7519"/>
                  </a:lnTo>
                  <a:lnTo>
                    <a:pt x="11267" y="7592"/>
                  </a:lnTo>
                  <a:lnTo>
                    <a:pt x="11340" y="7738"/>
                  </a:lnTo>
                  <a:lnTo>
                    <a:pt x="11437" y="7860"/>
                  </a:lnTo>
                  <a:lnTo>
                    <a:pt x="11534" y="7981"/>
                  </a:lnTo>
                  <a:lnTo>
                    <a:pt x="11656" y="8127"/>
                  </a:lnTo>
                  <a:lnTo>
                    <a:pt x="11826" y="8273"/>
                  </a:lnTo>
                  <a:lnTo>
                    <a:pt x="11972" y="8371"/>
                  </a:lnTo>
                  <a:lnTo>
                    <a:pt x="12167" y="8444"/>
                  </a:lnTo>
                  <a:lnTo>
                    <a:pt x="12240" y="8468"/>
                  </a:lnTo>
                  <a:lnTo>
                    <a:pt x="12289" y="8444"/>
                  </a:lnTo>
                  <a:lnTo>
                    <a:pt x="12021" y="8663"/>
                  </a:lnTo>
                  <a:lnTo>
                    <a:pt x="11705" y="8833"/>
                  </a:lnTo>
                  <a:lnTo>
                    <a:pt x="11388" y="9003"/>
                  </a:lnTo>
                  <a:lnTo>
                    <a:pt x="11048" y="9125"/>
                  </a:lnTo>
                  <a:lnTo>
                    <a:pt x="11072" y="9028"/>
                  </a:lnTo>
                  <a:lnTo>
                    <a:pt x="11072" y="8979"/>
                  </a:lnTo>
                  <a:lnTo>
                    <a:pt x="11048" y="8906"/>
                  </a:lnTo>
                  <a:lnTo>
                    <a:pt x="10999" y="8736"/>
                  </a:lnTo>
                  <a:lnTo>
                    <a:pt x="10926" y="8565"/>
                  </a:lnTo>
                  <a:lnTo>
                    <a:pt x="10853" y="8225"/>
                  </a:lnTo>
                  <a:lnTo>
                    <a:pt x="10780" y="7957"/>
                  </a:lnTo>
                  <a:lnTo>
                    <a:pt x="10731" y="7835"/>
                  </a:lnTo>
                  <a:lnTo>
                    <a:pt x="10683" y="7811"/>
                  </a:lnTo>
                  <a:lnTo>
                    <a:pt x="10634" y="7762"/>
                  </a:lnTo>
                  <a:lnTo>
                    <a:pt x="10585" y="7762"/>
                  </a:lnTo>
                  <a:lnTo>
                    <a:pt x="10537" y="7787"/>
                  </a:lnTo>
                  <a:lnTo>
                    <a:pt x="10488" y="7835"/>
                  </a:lnTo>
                  <a:lnTo>
                    <a:pt x="10464" y="7908"/>
                  </a:lnTo>
                  <a:lnTo>
                    <a:pt x="10439" y="8030"/>
                  </a:lnTo>
                  <a:lnTo>
                    <a:pt x="10464" y="8176"/>
                  </a:lnTo>
                  <a:lnTo>
                    <a:pt x="10464" y="8322"/>
                  </a:lnTo>
                  <a:lnTo>
                    <a:pt x="10561" y="8736"/>
                  </a:lnTo>
                  <a:lnTo>
                    <a:pt x="10610" y="8930"/>
                  </a:lnTo>
                  <a:lnTo>
                    <a:pt x="10707" y="9125"/>
                  </a:lnTo>
                  <a:lnTo>
                    <a:pt x="10731" y="9174"/>
                  </a:lnTo>
                  <a:lnTo>
                    <a:pt x="10780" y="9198"/>
                  </a:lnTo>
                  <a:lnTo>
                    <a:pt x="10391" y="9247"/>
                  </a:lnTo>
                  <a:lnTo>
                    <a:pt x="10147" y="9271"/>
                  </a:lnTo>
                  <a:lnTo>
                    <a:pt x="9636" y="9271"/>
                  </a:lnTo>
                  <a:lnTo>
                    <a:pt x="9393" y="9247"/>
                  </a:lnTo>
                  <a:lnTo>
                    <a:pt x="9442" y="9198"/>
                  </a:lnTo>
                  <a:lnTo>
                    <a:pt x="9490" y="9149"/>
                  </a:lnTo>
                  <a:lnTo>
                    <a:pt x="9588" y="8833"/>
                  </a:lnTo>
                  <a:lnTo>
                    <a:pt x="9661" y="8517"/>
                  </a:lnTo>
                  <a:lnTo>
                    <a:pt x="9685" y="8371"/>
                  </a:lnTo>
                  <a:lnTo>
                    <a:pt x="9661" y="8225"/>
                  </a:lnTo>
                  <a:lnTo>
                    <a:pt x="9612" y="7957"/>
                  </a:lnTo>
                  <a:lnTo>
                    <a:pt x="9588" y="7908"/>
                  </a:lnTo>
                  <a:lnTo>
                    <a:pt x="9515" y="7908"/>
                  </a:lnTo>
                  <a:lnTo>
                    <a:pt x="9490" y="7957"/>
                  </a:lnTo>
                  <a:lnTo>
                    <a:pt x="9442" y="8054"/>
                  </a:lnTo>
                  <a:lnTo>
                    <a:pt x="9393" y="8176"/>
                  </a:lnTo>
                  <a:lnTo>
                    <a:pt x="9296" y="8419"/>
                  </a:lnTo>
                  <a:lnTo>
                    <a:pt x="9198" y="8711"/>
                  </a:lnTo>
                  <a:lnTo>
                    <a:pt x="9125" y="9003"/>
                  </a:lnTo>
                  <a:lnTo>
                    <a:pt x="9125" y="9052"/>
                  </a:lnTo>
                  <a:lnTo>
                    <a:pt x="9150" y="9125"/>
                  </a:lnTo>
                  <a:lnTo>
                    <a:pt x="9174" y="9174"/>
                  </a:lnTo>
                  <a:lnTo>
                    <a:pt x="9223" y="9222"/>
                  </a:lnTo>
                  <a:lnTo>
                    <a:pt x="8931" y="9149"/>
                  </a:lnTo>
                  <a:lnTo>
                    <a:pt x="8614" y="9052"/>
                  </a:lnTo>
                  <a:lnTo>
                    <a:pt x="8322" y="8930"/>
                  </a:lnTo>
                  <a:lnTo>
                    <a:pt x="8055" y="8809"/>
                  </a:lnTo>
                  <a:lnTo>
                    <a:pt x="8103" y="8663"/>
                  </a:lnTo>
                  <a:lnTo>
                    <a:pt x="8152" y="8492"/>
                  </a:lnTo>
                  <a:lnTo>
                    <a:pt x="8249" y="8346"/>
                  </a:lnTo>
                  <a:lnTo>
                    <a:pt x="8347" y="8200"/>
                  </a:lnTo>
                  <a:lnTo>
                    <a:pt x="8541" y="7884"/>
                  </a:lnTo>
                  <a:lnTo>
                    <a:pt x="8541" y="7835"/>
                  </a:lnTo>
                  <a:lnTo>
                    <a:pt x="8517" y="7762"/>
                  </a:lnTo>
                  <a:lnTo>
                    <a:pt x="8468" y="7738"/>
                  </a:lnTo>
                  <a:lnTo>
                    <a:pt x="8420" y="7738"/>
                  </a:lnTo>
                  <a:lnTo>
                    <a:pt x="8249" y="7811"/>
                  </a:lnTo>
                  <a:lnTo>
                    <a:pt x="8128" y="7933"/>
                  </a:lnTo>
                  <a:lnTo>
                    <a:pt x="8006" y="8054"/>
                  </a:lnTo>
                  <a:lnTo>
                    <a:pt x="7909" y="8200"/>
                  </a:lnTo>
                  <a:lnTo>
                    <a:pt x="7787" y="8371"/>
                  </a:lnTo>
                  <a:lnTo>
                    <a:pt x="7690" y="8590"/>
                  </a:lnTo>
                  <a:lnTo>
                    <a:pt x="7446" y="8419"/>
                  </a:lnTo>
                  <a:lnTo>
                    <a:pt x="7203" y="8200"/>
                  </a:lnTo>
                  <a:lnTo>
                    <a:pt x="7276" y="8030"/>
                  </a:lnTo>
                  <a:lnTo>
                    <a:pt x="7398" y="7884"/>
                  </a:lnTo>
                  <a:lnTo>
                    <a:pt x="7592" y="7592"/>
                  </a:lnTo>
                  <a:lnTo>
                    <a:pt x="7811" y="7300"/>
                  </a:lnTo>
                  <a:lnTo>
                    <a:pt x="7811" y="7251"/>
                  </a:lnTo>
                  <a:lnTo>
                    <a:pt x="7811" y="7203"/>
                  </a:lnTo>
                  <a:lnTo>
                    <a:pt x="7763" y="7154"/>
                  </a:lnTo>
                  <a:lnTo>
                    <a:pt x="7714" y="7154"/>
                  </a:lnTo>
                  <a:lnTo>
                    <a:pt x="7519" y="7251"/>
                  </a:lnTo>
                  <a:lnTo>
                    <a:pt x="7349" y="7349"/>
                  </a:lnTo>
                  <a:lnTo>
                    <a:pt x="7203" y="7470"/>
                  </a:lnTo>
                  <a:lnTo>
                    <a:pt x="7057" y="7616"/>
                  </a:lnTo>
                  <a:lnTo>
                    <a:pt x="6984" y="7738"/>
                  </a:lnTo>
                  <a:lnTo>
                    <a:pt x="6887" y="7860"/>
                  </a:lnTo>
                  <a:lnTo>
                    <a:pt x="6717" y="7616"/>
                  </a:lnTo>
                  <a:lnTo>
                    <a:pt x="6571" y="7349"/>
                  </a:lnTo>
                  <a:lnTo>
                    <a:pt x="6790" y="7154"/>
                  </a:lnTo>
                  <a:lnTo>
                    <a:pt x="7057" y="6935"/>
                  </a:lnTo>
                  <a:lnTo>
                    <a:pt x="7203" y="6813"/>
                  </a:lnTo>
                  <a:lnTo>
                    <a:pt x="7301" y="6692"/>
                  </a:lnTo>
                  <a:lnTo>
                    <a:pt x="7301" y="6643"/>
                  </a:lnTo>
                  <a:lnTo>
                    <a:pt x="7082" y="6643"/>
                  </a:lnTo>
                  <a:lnTo>
                    <a:pt x="6863" y="6716"/>
                  </a:lnTo>
                  <a:lnTo>
                    <a:pt x="6668" y="6789"/>
                  </a:lnTo>
                  <a:lnTo>
                    <a:pt x="6498" y="6886"/>
                  </a:lnTo>
                  <a:lnTo>
                    <a:pt x="6425" y="6935"/>
                  </a:lnTo>
                  <a:lnTo>
                    <a:pt x="6400" y="6862"/>
                  </a:lnTo>
                  <a:lnTo>
                    <a:pt x="6327" y="6473"/>
                  </a:lnTo>
                  <a:lnTo>
                    <a:pt x="6644" y="6278"/>
                  </a:lnTo>
                  <a:lnTo>
                    <a:pt x="6936" y="6083"/>
                  </a:lnTo>
                  <a:lnTo>
                    <a:pt x="7082" y="5986"/>
                  </a:lnTo>
                  <a:lnTo>
                    <a:pt x="7179" y="5840"/>
                  </a:lnTo>
                  <a:lnTo>
                    <a:pt x="7179" y="5791"/>
                  </a:lnTo>
                  <a:lnTo>
                    <a:pt x="6960" y="5791"/>
                  </a:lnTo>
                  <a:lnTo>
                    <a:pt x="6790" y="5816"/>
                  </a:lnTo>
                  <a:lnTo>
                    <a:pt x="6619" y="5864"/>
                  </a:lnTo>
                  <a:lnTo>
                    <a:pt x="6449" y="5937"/>
                  </a:lnTo>
                  <a:lnTo>
                    <a:pt x="6279" y="5986"/>
                  </a:lnTo>
                  <a:lnTo>
                    <a:pt x="6279" y="5718"/>
                  </a:lnTo>
                  <a:lnTo>
                    <a:pt x="6303" y="5451"/>
                  </a:lnTo>
                  <a:lnTo>
                    <a:pt x="6498" y="5329"/>
                  </a:lnTo>
                  <a:lnTo>
                    <a:pt x="6692" y="5232"/>
                  </a:lnTo>
                  <a:lnTo>
                    <a:pt x="6984" y="5062"/>
                  </a:lnTo>
                  <a:lnTo>
                    <a:pt x="7106" y="4964"/>
                  </a:lnTo>
                  <a:lnTo>
                    <a:pt x="7203" y="4818"/>
                  </a:lnTo>
                  <a:lnTo>
                    <a:pt x="7228" y="4794"/>
                  </a:lnTo>
                  <a:lnTo>
                    <a:pt x="7203" y="4770"/>
                  </a:lnTo>
                  <a:lnTo>
                    <a:pt x="7203" y="4721"/>
                  </a:lnTo>
                  <a:lnTo>
                    <a:pt x="7155" y="4721"/>
                  </a:lnTo>
                  <a:lnTo>
                    <a:pt x="7009" y="4697"/>
                  </a:lnTo>
                  <a:lnTo>
                    <a:pt x="6838" y="4721"/>
                  </a:lnTo>
                  <a:lnTo>
                    <a:pt x="6692" y="4770"/>
                  </a:lnTo>
                  <a:lnTo>
                    <a:pt x="6546" y="4818"/>
                  </a:lnTo>
                  <a:lnTo>
                    <a:pt x="6376" y="4891"/>
                  </a:lnTo>
                  <a:lnTo>
                    <a:pt x="6522" y="4356"/>
                  </a:lnTo>
                  <a:lnTo>
                    <a:pt x="6522" y="4332"/>
                  </a:lnTo>
                  <a:lnTo>
                    <a:pt x="6741" y="4283"/>
                  </a:lnTo>
                  <a:lnTo>
                    <a:pt x="7057" y="4210"/>
                  </a:lnTo>
                  <a:lnTo>
                    <a:pt x="7203" y="4161"/>
                  </a:lnTo>
                  <a:lnTo>
                    <a:pt x="7276" y="4113"/>
                  </a:lnTo>
                  <a:lnTo>
                    <a:pt x="7325" y="4064"/>
                  </a:lnTo>
                  <a:lnTo>
                    <a:pt x="7349" y="4015"/>
                  </a:lnTo>
                  <a:lnTo>
                    <a:pt x="7325" y="3942"/>
                  </a:lnTo>
                  <a:lnTo>
                    <a:pt x="7276" y="3894"/>
                  </a:lnTo>
                  <a:lnTo>
                    <a:pt x="7203" y="3869"/>
                  </a:lnTo>
                  <a:lnTo>
                    <a:pt x="7057" y="3845"/>
                  </a:lnTo>
                  <a:lnTo>
                    <a:pt x="6717" y="3845"/>
                  </a:lnTo>
                  <a:lnTo>
                    <a:pt x="6887" y="3577"/>
                  </a:lnTo>
                  <a:lnTo>
                    <a:pt x="7106" y="3310"/>
                  </a:lnTo>
                  <a:lnTo>
                    <a:pt x="7203" y="3188"/>
                  </a:lnTo>
                  <a:lnTo>
                    <a:pt x="7228" y="3188"/>
                  </a:lnTo>
                  <a:lnTo>
                    <a:pt x="7398" y="3237"/>
                  </a:lnTo>
                  <a:lnTo>
                    <a:pt x="7568" y="3285"/>
                  </a:lnTo>
                  <a:lnTo>
                    <a:pt x="7738" y="3310"/>
                  </a:lnTo>
                  <a:lnTo>
                    <a:pt x="7933" y="3334"/>
                  </a:lnTo>
                  <a:lnTo>
                    <a:pt x="7982" y="3310"/>
                  </a:lnTo>
                  <a:lnTo>
                    <a:pt x="8006" y="3285"/>
                  </a:lnTo>
                  <a:lnTo>
                    <a:pt x="8030" y="3237"/>
                  </a:lnTo>
                  <a:lnTo>
                    <a:pt x="8006" y="3164"/>
                  </a:lnTo>
                  <a:lnTo>
                    <a:pt x="7933" y="3091"/>
                  </a:lnTo>
                  <a:lnTo>
                    <a:pt x="7860" y="2993"/>
                  </a:lnTo>
                  <a:lnTo>
                    <a:pt x="7763" y="2920"/>
                  </a:lnTo>
                  <a:lnTo>
                    <a:pt x="7641" y="2872"/>
                  </a:lnTo>
                  <a:lnTo>
                    <a:pt x="7982" y="2653"/>
                  </a:lnTo>
                  <a:lnTo>
                    <a:pt x="8006" y="2604"/>
                  </a:lnTo>
                  <a:lnTo>
                    <a:pt x="8006" y="2555"/>
                  </a:lnTo>
                  <a:lnTo>
                    <a:pt x="8322" y="2458"/>
                  </a:lnTo>
                  <a:lnTo>
                    <a:pt x="8371" y="2531"/>
                  </a:lnTo>
                  <a:lnTo>
                    <a:pt x="8468" y="2628"/>
                  </a:lnTo>
                  <a:lnTo>
                    <a:pt x="8590" y="2701"/>
                  </a:lnTo>
                  <a:lnTo>
                    <a:pt x="8687" y="2750"/>
                  </a:lnTo>
                  <a:lnTo>
                    <a:pt x="8809" y="2823"/>
                  </a:lnTo>
                  <a:lnTo>
                    <a:pt x="8833" y="2823"/>
                  </a:lnTo>
                  <a:lnTo>
                    <a:pt x="8858" y="2799"/>
                  </a:lnTo>
                  <a:lnTo>
                    <a:pt x="8882" y="2774"/>
                  </a:lnTo>
                  <a:lnTo>
                    <a:pt x="8882" y="2750"/>
                  </a:lnTo>
                  <a:lnTo>
                    <a:pt x="8833" y="2653"/>
                  </a:lnTo>
                  <a:lnTo>
                    <a:pt x="8809" y="2531"/>
                  </a:lnTo>
                  <a:lnTo>
                    <a:pt x="8712" y="2361"/>
                  </a:lnTo>
                  <a:lnTo>
                    <a:pt x="9296" y="2263"/>
                  </a:lnTo>
                  <a:lnTo>
                    <a:pt x="9296" y="2288"/>
                  </a:lnTo>
                  <a:lnTo>
                    <a:pt x="9369" y="2482"/>
                  </a:lnTo>
                  <a:lnTo>
                    <a:pt x="9393" y="2555"/>
                  </a:lnTo>
                  <a:lnTo>
                    <a:pt x="9466" y="2628"/>
                  </a:lnTo>
                  <a:lnTo>
                    <a:pt x="9563" y="2677"/>
                  </a:lnTo>
                  <a:lnTo>
                    <a:pt x="9636" y="2653"/>
                  </a:lnTo>
                  <a:lnTo>
                    <a:pt x="9709" y="2604"/>
                  </a:lnTo>
                  <a:lnTo>
                    <a:pt x="9734" y="2531"/>
                  </a:lnTo>
                  <a:lnTo>
                    <a:pt x="9734" y="2385"/>
                  </a:lnTo>
                  <a:lnTo>
                    <a:pt x="9709" y="2239"/>
                  </a:lnTo>
                  <a:lnTo>
                    <a:pt x="10050" y="2215"/>
                  </a:lnTo>
                  <a:close/>
                  <a:moveTo>
                    <a:pt x="6595" y="3139"/>
                  </a:moveTo>
                  <a:lnTo>
                    <a:pt x="6449" y="3334"/>
                  </a:lnTo>
                  <a:lnTo>
                    <a:pt x="6327" y="3529"/>
                  </a:lnTo>
                  <a:lnTo>
                    <a:pt x="6206" y="3772"/>
                  </a:lnTo>
                  <a:lnTo>
                    <a:pt x="6084" y="4015"/>
                  </a:lnTo>
                  <a:lnTo>
                    <a:pt x="6035" y="4064"/>
                  </a:lnTo>
                  <a:lnTo>
                    <a:pt x="6011" y="4113"/>
                  </a:lnTo>
                  <a:lnTo>
                    <a:pt x="5987" y="4186"/>
                  </a:lnTo>
                  <a:lnTo>
                    <a:pt x="6011" y="4234"/>
                  </a:lnTo>
                  <a:lnTo>
                    <a:pt x="5889" y="4648"/>
                  </a:lnTo>
                  <a:lnTo>
                    <a:pt x="5816" y="5086"/>
                  </a:lnTo>
                  <a:lnTo>
                    <a:pt x="5768" y="5500"/>
                  </a:lnTo>
                  <a:lnTo>
                    <a:pt x="5743" y="5937"/>
                  </a:lnTo>
                  <a:lnTo>
                    <a:pt x="5768" y="6327"/>
                  </a:lnTo>
                  <a:lnTo>
                    <a:pt x="5816" y="6692"/>
                  </a:lnTo>
                  <a:lnTo>
                    <a:pt x="5889" y="7081"/>
                  </a:lnTo>
                  <a:lnTo>
                    <a:pt x="6011" y="7446"/>
                  </a:lnTo>
                  <a:lnTo>
                    <a:pt x="6011" y="7470"/>
                  </a:lnTo>
                  <a:lnTo>
                    <a:pt x="6011" y="7543"/>
                  </a:lnTo>
                  <a:lnTo>
                    <a:pt x="6084" y="7616"/>
                  </a:lnTo>
                  <a:lnTo>
                    <a:pt x="6206" y="7860"/>
                  </a:lnTo>
                  <a:lnTo>
                    <a:pt x="6352" y="8103"/>
                  </a:lnTo>
                  <a:lnTo>
                    <a:pt x="6571" y="8371"/>
                  </a:lnTo>
                  <a:lnTo>
                    <a:pt x="6790" y="8614"/>
                  </a:lnTo>
                  <a:lnTo>
                    <a:pt x="7057" y="8809"/>
                  </a:lnTo>
                  <a:lnTo>
                    <a:pt x="7325" y="9028"/>
                  </a:lnTo>
                  <a:lnTo>
                    <a:pt x="7617" y="9198"/>
                  </a:lnTo>
                  <a:lnTo>
                    <a:pt x="7909" y="9344"/>
                  </a:lnTo>
                  <a:lnTo>
                    <a:pt x="8201" y="9490"/>
                  </a:lnTo>
                  <a:lnTo>
                    <a:pt x="8517" y="9612"/>
                  </a:lnTo>
                  <a:lnTo>
                    <a:pt x="8833" y="9709"/>
                  </a:lnTo>
                  <a:lnTo>
                    <a:pt x="9150" y="9782"/>
                  </a:lnTo>
                  <a:lnTo>
                    <a:pt x="9466" y="9831"/>
                  </a:lnTo>
                  <a:lnTo>
                    <a:pt x="10123" y="9831"/>
                  </a:lnTo>
                  <a:lnTo>
                    <a:pt x="10439" y="9806"/>
                  </a:lnTo>
                  <a:lnTo>
                    <a:pt x="10756" y="9758"/>
                  </a:lnTo>
                  <a:lnTo>
                    <a:pt x="11072" y="9685"/>
                  </a:lnTo>
                  <a:lnTo>
                    <a:pt x="11388" y="9612"/>
                  </a:lnTo>
                  <a:lnTo>
                    <a:pt x="11680" y="9490"/>
                  </a:lnTo>
                  <a:lnTo>
                    <a:pt x="11972" y="9344"/>
                  </a:lnTo>
                  <a:lnTo>
                    <a:pt x="12264" y="9174"/>
                  </a:lnTo>
                  <a:lnTo>
                    <a:pt x="12532" y="9003"/>
                  </a:lnTo>
                  <a:lnTo>
                    <a:pt x="12775" y="8784"/>
                  </a:lnTo>
                  <a:lnTo>
                    <a:pt x="13019" y="8565"/>
                  </a:lnTo>
                  <a:lnTo>
                    <a:pt x="13213" y="8298"/>
                  </a:lnTo>
                  <a:lnTo>
                    <a:pt x="13432" y="8006"/>
                  </a:lnTo>
                  <a:lnTo>
                    <a:pt x="13627" y="7689"/>
                  </a:lnTo>
                  <a:lnTo>
                    <a:pt x="13773" y="7373"/>
                  </a:lnTo>
                  <a:lnTo>
                    <a:pt x="13895" y="7032"/>
                  </a:lnTo>
                  <a:lnTo>
                    <a:pt x="13968" y="6667"/>
                  </a:lnTo>
                  <a:lnTo>
                    <a:pt x="14041" y="6327"/>
                  </a:lnTo>
                  <a:lnTo>
                    <a:pt x="14089" y="5962"/>
                  </a:lnTo>
                  <a:lnTo>
                    <a:pt x="14114" y="5597"/>
                  </a:lnTo>
                  <a:lnTo>
                    <a:pt x="14114" y="5524"/>
                  </a:lnTo>
                  <a:lnTo>
                    <a:pt x="14114" y="5159"/>
                  </a:lnTo>
                  <a:lnTo>
                    <a:pt x="14114" y="4794"/>
                  </a:lnTo>
                  <a:lnTo>
                    <a:pt x="14041" y="4040"/>
                  </a:lnTo>
                  <a:lnTo>
                    <a:pt x="13992" y="3699"/>
                  </a:lnTo>
                  <a:lnTo>
                    <a:pt x="13895" y="3310"/>
                  </a:lnTo>
                  <a:lnTo>
                    <a:pt x="13968" y="3285"/>
                  </a:lnTo>
                  <a:lnTo>
                    <a:pt x="14649" y="3650"/>
                  </a:lnTo>
                  <a:lnTo>
                    <a:pt x="15184" y="3991"/>
                  </a:lnTo>
                  <a:lnTo>
                    <a:pt x="15671" y="4356"/>
                  </a:lnTo>
                  <a:lnTo>
                    <a:pt x="16157" y="4770"/>
                  </a:lnTo>
                  <a:lnTo>
                    <a:pt x="16620" y="5183"/>
                  </a:lnTo>
                  <a:lnTo>
                    <a:pt x="17058" y="5645"/>
                  </a:lnTo>
                  <a:lnTo>
                    <a:pt x="17471" y="6108"/>
                  </a:lnTo>
                  <a:lnTo>
                    <a:pt x="17861" y="6594"/>
                  </a:lnTo>
                  <a:lnTo>
                    <a:pt x="18226" y="7081"/>
                  </a:lnTo>
                  <a:lnTo>
                    <a:pt x="17788" y="7519"/>
                  </a:lnTo>
                  <a:lnTo>
                    <a:pt x="17350" y="7933"/>
                  </a:lnTo>
                  <a:lnTo>
                    <a:pt x="16887" y="8322"/>
                  </a:lnTo>
                  <a:lnTo>
                    <a:pt x="16425" y="8687"/>
                  </a:lnTo>
                  <a:lnTo>
                    <a:pt x="15938" y="9052"/>
                  </a:lnTo>
                  <a:lnTo>
                    <a:pt x="15427" y="9368"/>
                  </a:lnTo>
                  <a:lnTo>
                    <a:pt x="14892" y="9660"/>
                  </a:lnTo>
                  <a:lnTo>
                    <a:pt x="14333" y="9904"/>
                  </a:lnTo>
                  <a:lnTo>
                    <a:pt x="13773" y="10098"/>
                  </a:lnTo>
                  <a:lnTo>
                    <a:pt x="13213" y="10244"/>
                  </a:lnTo>
                  <a:lnTo>
                    <a:pt x="12654" y="10366"/>
                  </a:lnTo>
                  <a:lnTo>
                    <a:pt x="12070" y="10463"/>
                  </a:lnTo>
                  <a:lnTo>
                    <a:pt x="11510" y="10536"/>
                  </a:lnTo>
                  <a:lnTo>
                    <a:pt x="10926" y="10561"/>
                  </a:lnTo>
                  <a:lnTo>
                    <a:pt x="10342" y="10585"/>
                  </a:lnTo>
                  <a:lnTo>
                    <a:pt x="9758" y="10561"/>
                  </a:lnTo>
                  <a:lnTo>
                    <a:pt x="9174" y="10536"/>
                  </a:lnTo>
                  <a:lnTo>
                    <a:pt x="8614" y="10463"/>
                  </a:lnTo>
                  <a:lnTo>
                    <a:pt x="8030" y="10366"/>
                  </a:lnTo>
                  <a:lnTo>
                    <a:pt x="7471" y="10244"/>
                  </a:lnTo>
                  <a:lnTo>
                    <a:pt x="6911" y="10098"/>
                  </a:lnTo>
                  <a:lnTo>
                    <a:pt x="6352" y="9952"/>
                  </a:lnTo>
                  <a:lnTo>
                    <a:pt x="5792" y="9758"/>
                  </a:lnTo>
                  <a:lnTo>
                    <a:pt x="5257" y="9563"/>
                  </a:lnTo>
                  <a:lnTo>
                    <a:pt x="4648" y="9320"/>
                  </a:lnTo>
                  <a:lnTo>
                    <a:pt x="4040" y="9028"/>
                  </a:lnTo>
                  <a:lnTo>
                    <a:pt x="3748" y="8857"/>
                  </a:lnTo>
                  <a:lnTo>
                    <a:pt x="3456" y="8687"/>
                  </a:lnTo>
                  <a:lnTo>
                    <a:pt x="3188" y="8492"/>
                  </a:lnTo>
                  <a:lnTo>
                    <a:pt x="2921" y="8298"/>
                  </a:lnTo>
                  <a:lnTo>
                    <a:pt x="2750" y="8152"/>
                  </a:lnTo>
                  <a:lnTo>
                    <a:pt x="2604" y="8006"/>
                  </a:lnTo>
                  <a:lnTo>
                    <a:pt x="2337" y="7665"/>
                  </a:lnTo>
                  <a:lnTo>
                    <a:pt x="2069" y="7324"/>
                  </a:lnTo>
                  <a:lnTo>
                    <a:pt x="1899" y="7178"/>
                  </a:lnTo>
                  <a:lnTo>
                    <a:pt x="1753" y="7057"/>
                  </a:lnTo>
                  <a:lnTo>
                    <a:pt x="1874" y="7008"/>
                  </a:lnTo>
                  <a:lnTo>
                    <a:pt x="1972" y="6935"/>
                  </a:lnTo>
                  <a:lnTo>
                    <a:pt x="1996" y="6911"/>
                  </a:lnTo>
                  <a:lnTo>
                    <a:pt x="1996" y="6862"/>
                  </a:lnTo>
                  <a:lnTo>
                    <a:pt x="1996" y="6813"/>
                  </a:lnTo>
                  <a:lnTo>
                    <a:pt x="1972" y="6789"/>
                  </a:lnTo>
                  <a:lnTo>
                    <a:pt x="1947" y="6765"/>
                  </a:lnTo>
                  <a:lnTo>
                    <a:pt x="2239" y="6400"/>
                  </a:lnTo>
                  <a:lnTo>
                    <a:pt x="2531" y="6083"/>
                  </a:lnTo>
                  <a:lnTo>
                    <a:pt x="2872" y="5743"/>
                  </a:lnTo>
                  <a:lnTo>
                    <a:pt x="3213" y="5451"/>
                  </a:lnTo>
                  <a:lnTo>
                    <a:pt x="3943" y="4867"/>
                  </a:lnTo>
                  <a:lnTo>
                    <a:pt x="4673" y="4332"/>
                  </a:lnTo>
                  <a:lnTo>
                    <a:pt x="5135" y="4015"/>
                  </a:lnTo>
                  <a:lnTo>
                    <a:pt x="5622" y="3699"/>
                  </a:lnTo>
                  <a:lnTo>
                    <a:pt x="6108" y="3407"/>
                  </a:lnTo>
                  <a:lnTo>
                    <a:pt x="6595" y="3139"/>
                  </a:lnTo>
                  <a:close/>
                  <a:moveTo>
                    <a:pt x="10853" y="0"/>
                  </a:moveTo>
                  <a:lnTo>
                    <a:pt x="10780" y="49"/>
                  </a:lnTo>
                  <a:lnTo>
                    <a:pt x="10707" y="171"/>
                  </a:lnTo>
                  <a:lnTo>
                    <a:pt x="10658" y="317"/>
                  </a:lnTo>
                  <a:lnTo>
                    <a:pt x="10634" y="487"/>
                  </a:lnTo>
                  <a:lnTo>
                    <a:pt x="10634" y="657"/>
                  </a:lnTo>
                  <a:lnTo>
                    <a:pt x="10099" y="633"/>
                  </a:lnTo>
                  <a:lnTo>
                    <a:pt x="9588" y="633"/>
                  </a:lnTo>
                  <a:lnTo>
                    <a:pt x="9539" y="390"/>
                  </a:lnTo>
                  <a:lnTo>
                    <a:pt x="9442" y="195"/>
                  </a:lnTo>
                  <a:lnTo>
                    <a:pt x="9393" y="146"/>
                  </a:lnTo>
                  <a:lnTo>
                    <a:pt x="9344" y="146"/>
                  </a:lnTo>
                  <a:lnTo>
                    <a:pt x="9271" y="171"/>
                  </a:lnTo>
                  <a:lnTo>
                    <a:pt x="9247" y="219"/>
                  </a:lnTo>
                  <a:lnTo>
                    <a:pt x="9198" y="414"/>
                  </a:lnTo>
                  <a:lnTo>
                    <a:pt x="9198" y="633"/>
                  </a:lnTo>
                  <a:lnTo>
                    <a:pt x="8687" y="657"/>
                  </a:lnTo>
                  <a:lnTo>
                    <a:pt x="8298" y="706"/>
                  </a:lnTo>
                  <a:lnTo>
                    <a:pt x="7933" y="779"/>
                  </a:lnTo>
                  <a:lnTo>
                    <a:pt x="7763" y="171"/>
                  </a:lnTo>
                  <a:lnTo>
                    <a:pt x="7763" y="146"/>
                  </a:lnTo>
                  <a:lnTo>
                    <a:pt x="7690" y="146"/>
                  </a:lnTo>
                  <a:lnTo>
                    <a:pt x="7617" y="317"/>
                  </a:lnTo>
                  <a:lnTo>
                    <a:pt x="7568" y="487"/>
                  </a:lnTo>
                  <a:lnTo>
                    <a:pt x="7568" y="657"/>
                  </a:lnTo>
                  <a:lnTo>
                    <a:pt x="7592" y="852"/>
                  </a:lnTo>
                  <a:lnTo>
                    <a:pt x="7009" y="998"/>
                  </a:lnTo>
                  <a:lnTo>
                    <a:pt x="6449" y="1168"/>
                  </a:lnTo>
                  <a:lnTo>
                    <a:pt x="6376" y="925"/>
                  </a:lnTo>
                  <a:lnTo>
                    <a:pt x="6327" y="682"/>
                  </a:lnTo>
                  <a:lnTo>
                    <a:pt x="6303" y="633"/>
                  </a:lnTo>
                  <a:lnTo>
                    <a:pt x="6230" y="609"/>
                  </a:lnTo>
                  <a:lnTo>
                    <a:pt x="6181" y="633"/>
                  </a:lnTo>
                  <a:lnTo>
                    <a:pt x="6157" y="682"/>
                  </a:lnTo>
                  <a:lnTo>
                    <a:pt x="6108" y="828"/>
                  </a:lnTo>
                  <a:lnTo>
                    <a:pt x="6084" y="998"/>
                  </a:lnTo>
                  <a:lnTo>
                    <a:pt x="6084" y="1144"/>
                  </a:lnTo>
                  <a:lnTo>
                    <a:pt x="6108" y="1290"/>
                  </a:lnTo>
                  <a:lnTo>
                    <a:pt x="5597" y="1509"/>
                  </a:lnTo>
                  <a:lnTo>
                    <a:pt x="5111" y="1728"/>
                  </a:lnTo>
                  <a:lnTo>
                    <a:pt x="4673" y="1947"/>
                  </a:lnTo>
                  <a:lnTo>
                    <a:pt x="4527" y="1631"/>
                  </a:lnTo>
                  <a:lnTo>
                    <a:pt x="4502" y="1631"/>
                  </a:lnTo>
                  <a:lnTo>
                    <a:pt x="4478" y="1606"/>
                  </a:lnTo>
                  <a:lnTo>
                    <a:pt x="4454" y="1631"/>
                  </a:lnTo>
                  <a:lnTo>
                    <a:pt x="4429" y="1655"/>
                  </a:lnTo>
                  <a:lnTo>
                    <a:pt x="4405" y="1874"/>
                  </a:lnTo>
                  <a:lnTo>
                    <a:pt x="4405" y="2093"/>
                  </a:lnTo>
                  <a:lnTo>
                    <a:pt x="3918" y="2385"/>
                  </a:lnTo>
                  <a:lnTo>
                    <a:pt x="3480" y="2701"/>
                  </a:lnTo>
                  <a:lnTo>
                    <a:pt x="3286" y="2872"/>
                  </a:lnTo>
                  <a:lnTo>
                    <a:pt x="3188" y="2628"/>
                  </a:lnTo>
                  <a:lnTo>
                    <a:pt x="3140" y="2531"/>
                  </a:lnTo>
                  <a:lnTo>
                    <a:pt x="3067" y="2434"/>
                  </a:lnTo>
                  <a:lnTo>
                    <a:pt x="3042" y="2434"/>
                  </a:lnTo>
                  <a:lnTo>
                    <a:pt x="2969" y="2482"/>
                  </a:lnTo>
                  <a:lnTo>
                    <a:pt x="2896" y="2555"/>
                  </a:lnTo>
                  <a:lnTo>
                    <a:pt x="2872" y="2653"/>
                  </a:lnTo>
                  <a:lnTo>
                    <a:pt x="2848" y="2726"/>
                  </a:lnTo>
                  <a:lnTo>
                    <a:pt x="2872" y="2823"/>
                  </a:lnTo>
                  <a:lnTo>
                    <a:pt x="2896" y="2920"/>
                  </a:lnTo>
                  <a:lnTo>
                    <a:pt x="2969" y="3139"/>
                  </a:lnTo>
                  <a:lnTo>
                    <a:pt x="2823" y="3285"/>
                  </a:lnTo>
                  <a:lnTo>
                    <a:pt x="2702" y="3456"/>
                  </a:lnTo>
                  <a:lnTo>
                    <a:pt x="2604" y="3650"/>
                  </a:lnTo>
                  <a:lnTo>
                    <a:pt x="2531" y="3845"/>
                  </a:lnTo>
                  <a:lnTo>
                    <a:pt x="2531" y="3894"/>
                  </a:lnTo>
                  <a:lnTo>
                    <a:pt x="2556" y="3942"/>
                  </a:lnTo>
                  <a:lnTo>
                    <a:pt x="2604" y="3991"/>
                  </a:lnTo>
                  <a:lnTo>
                    <a:pt x="2677" y="4015"/>
                  </a:lnTo>
                  <a:lnTo>
                    <a:pt x="2726" y="3991"/>
                  </a:lnTo>
                  <a:lnTo>
                    <a:pt x="2775" y="3967"/>
                  </a:lnTo>
                  <a:lnTo>
                    <a:pt x="3213" y="3529"/>
                  </a:lnTo>
                  <a:lnTo>
                    <a:pt x="3237" y="3577"/>
                  </a:lnTo>
                  <a:lnTo>
                    <a:pt x="3359" y="3723"/>
                  </a:lnTo>
                  <a:lnTo>
                    <a:pt x="3529" y="3869"/>
                  </a:lnTo>
                  <a:lnTo>
                    <a:pt x="3699" y="4040"/>
                  </a:lnTo>
                  <a:lnTo>
                    <a:pt x="3918" y="4161"/>
                  </a:lnTo>
                  <a:lnTo>
                    <a:pt x="3261" y="4672"/>
                  </a:lnTo>
                  <a:lnTo>
                    <a:pt x="3213" y="4648"/>
                  </a:lnTo>
                  <a:lnTo>
                    <a:pt x="2945" y="4575"/>
                  </a:lnTo>
                  <a:lnTo>
                    <a:pt x="2702" y="4478"/>
                  </a:lnTo>
                  <a:lnTo>
                    <a:pt x="2458" y="4356"/>
                  </a:lnTo>
                  <a:lnTo>
                    <a:pt x="2239" y="4186"/>
                  </a:lnTo>
                  <a:lnTo>
                    <a:pt x="2020" y="3991"/>
                  </a:lnTo>
                  <a:lnTo>
                    <a:pt x="1874" y="3772"/>
                  </a:lnTo>
                  <a:lnTo>
                    <a:pt x="1728" y="3529"/>
                  </a:lnTo>
                  <a:lnTo>
                    <a:pt x="1631" y="3285"/>
                  </a:lnTo>
                  <a:lnTo>
                    <a:pt x="1607" y="3237"/>
                  </a:lnTo>
                  <a:lnTo>
                    <a:pt x="1534" y="3237"/>
                  </a:lnTo>
                  <a:lnTo>
                    <a:pt x="1509" y="3285"/>
                  </a:lnTo>
                  <a:lnTo>
                    <a:pt x="1485" y="3407"/>
                  </a:lnTo>
                  <a:lnTo>
                    <a:pt x="1461" y="3553"/>
                  </a:lnTo>
                  <a:lnTo>
                    <a:pt x="1485" y="3699"/>
                  </a:lnTo>
                  <a:lnTo>
                    <a:pt x="1534" y="3845"/>
                  </a:lnTo>
                  <a:lnTo>
                    <a:pt x="1582" y="3967"/>
                  </a:lnTo>
                  <a:lnTo>
                    <a:pt x="1655" y="4113"/>
                  </a:lnTo>
                  <a:lnTo>
                    <a:pt x="1826" y="4380"/>
                  </a:lnTo>
                  <a:lnTo>
                    <a:pt x="2045" y="4599"/>
                  </a:lnTo>
                  <a:lnTo>
                    <a:pt x="2288" y="4794"/>
                  </a:lnTo>
                  <a:lnTo>
                    <a:pt x="2580" y="4940"/>
                  </a:lnTo>
                  <a:lnTo>
                    <a:pt x="2702" y="4989"/>
                  </a:lnTo>
                  <a:lnTo>
                    <a:pt x="2848" y="5037"/>
                  </a:lnTo>
                  <a:lnTo>
                    <a:pt x="2410" y="5427"/>
                  </a:lnTo>
                  <a:lnTo>
                    <a:pt x="2239" y="5621"/>
                  </a:lnTo>
                  <a:lnTo>
                    <a:pt x="2142" y="5573"/>
                  </a:lnTo>
                  <a:lnTo>
                    <a:pt x="2045" y="5524"/>
                  </a:lnTo>
                  <a:lnTo>
                    <a:pt x="1850" y="5475"/>
                  </a:lnTo>
                  <a:lnTo>
                    <a:pt x="1631" y="5451"/>
                  </a:lnTo>
                  <a:lnTo>
                    <a:pt x="1436" y="5402"/>
                  </a:lnTo>
                  <a:lnTo>
                    <a:pt x="1144" y="5305"/>
                  </a:lnTo>
                  <a:lnTo>
                    <a:pt x="877" y="5159"/>
                  </a:lnTo>
                  <a:lnTo>
                    <a:pt x="779" y="5062"/>
                  </a:lnTo>
                  <a:lnTo>
                    <a:pt x="682" y="4964"/>
                  </a:lnTo>
                  <a:lnTo>
                    <a:pt x="585" y="4891"/>
                  </a:lnTo>
                  <a:lnTo>
                    <a:pt x="487" y="4818"/>
                  </a:lnTo>
                  <a:lnTo>
                    <a:pt x="414" y="4818"/>
                  </a:lnTo>
                  <a:lnTo>
                    <a:pt x="390" y="4891"/>
                  </a:lnTo>
                  <a:lnTo>
                    <a:pt x="390" y="4964"/>
                  </a:lnTo>
                  <a:lnTo>
                    <a:pt x="390" y="5110"/>
                  </a:lnTo>
                  <a:lnTo>
                    <a:pt x="439" y="5232"/>
                  </a:lnTo>
                  <a:lnTo>
                    <a:pt x="536" y="5354"/>
                  </a:lnTo>
                  <a:lnTo>
                    <a:pt x="658" y="5475"/>
                  </a:lnTo>
                  <a:lnTo>
                    <a:pt x="779" y="5573"/>
                  </a:lnTo>
                  <a:lnTo>
                    <a:pt x="1023" y="5718"/>
                  </a:lnTo>
                  <a:lnTo>
                    <a:pt x="1193" y="5791"/>
                  </a:lnTo>
                  <a:lnTo>
                    <a:pt x="1412" y="5864"/>
                  </a:lnTo>
                  <a:lnTo>
                    <a:pt x="1655" y="5937"/>
                  </a:lnTo>
                  <a:lnTo>
                    <a:pt x="1899" y="5962"/>
                  </a:lnTo>
                  <a:lnTo>
                    <a:pt x="1777" y="6108"/>
                  </a:lnTo>
                  <a:lnTo>
                    <a:pt x="1655" y="6278"/>
                  </a:lnTo>
                  <a:lnTo>
                    <a:pt x="1558" y="6473"/>
                  </a:lnTo>
                  <a:lnTo>
                    <a:pt x="1485" y="6643"/>
                  </a:lnTo>
                  <a:lnTo>
                    <a:pt x="1144" y="6643"/>
                  </a:lnTo>
                  <a:lnTo>
                    <a:pt x="877" y="6594"/>
                  </a:lnTo>
                  <a:lnTo>
                    <a:pt x="609" y="6521"/>
                  </a:lnTo>
                  <a:lnTo>
                    <a:pt x="366" y="6400"/>
                  </a:lnTo>
                  <a:lnTo>
                    <a:pt x="122" y="6229"/>
                  </a:lnTo>
                  <a:lnTo>
                    <a:pt x="49" y="6229"/>
                  </a:lnTo>
                  <a:lnTo>
                    <a:pt x="1" y="6254"/>
                  </a:lnTo>
                  <a:lnTo>
                    <a:pt x="1" y="6302"/>
                  </a:lnTo>
                  <a:lnTo>
                    <a:pt x="74" y="6424"/>
                  </a:lnTo>
                  <a:lnTo>
                    <a:pt x="147" y="6546"/>
                  </a:lnTo>
                  <a:lnTo>
                    <a:pt x="220" y="6643"/>
                  </a:lnTo>
                  <a:lnTo>
                    <a:pt x="317" y="6740"/>
                  </a:lnTo>
                  <a:lnTo>
                    <a:pt x="439" y="6813"/>
                  </a:lnTo>
                  <a:lnTo>
                    <a:pt x="560" y="6862"/>
                  </a:lnTo>
                  <a:lnTo>
                    <a:pt x="804" y="6984"/>
                  </a:lnTo>
                  <a:lnTo>
                    <a:pt x="1071" y="7032"/>
                  </a:lnTo>
                  <a:lnTo>
                    <a:pt x="1363" y="7081"/>
                  </a:lnTo>
                  <a:lnTo>
                    <a:pt x="1680" y="7568"/>
                  </a:lnTo>
                  <a:lnTo>
                    <a:pt x="2020" y="8006"/>
                  </a:lnTo>
                  <a:lnTo>
                    <a:pt x="2410" y="8419"/>
                  </a:lnTo>
                  <a:lnTo>
                    <a:pt x="2848" y="8784"/>
                  </a:lnTo>
                  <a:lnTo>
                    <a:pt x="3286" y="9125"/>
                  </a:lnTo>
                  <a:lnTo>
                    <a:pt x="3772" y="9417"/>
                  </a:lnTo>
                  <a:lnTo>
                    <a:pt x="4283" y="9685"/>
                  </a:lnTo>
                  <a:lnTo>
                    <a:pt x="4819" y="9928"/>
                  </a:lnTo>
                  <a:lnTo>
                    <a:pt x="5403" y="10147"/>
                  </a:lnTo>
                  <a:lnTo>
                    <a:pt x="5987" y="10342"/>
                  </a:lnTo>
                  <a:lnTo>
                    <a:pt x="6571" y="10536"/>
                  </a:lnTo>
                  <a:lnTo>
                    <a:pt x="7155" y="10682"/>
                  </a:lnTo>
                  <a:lnTo>
                    <a:pt x="7763" y="10828"/>
                  </a:lnTo>
                  <a:lnTo>
                    <a:pt x="8371" y="10926"/>
                  </a:lnTo>
                  <a:lnTo>
                    <a:pt x="8979" y="11023"/>
                  </a:lnTo>
                  <a:lnTo>
                    <a:pt x="9612" y="11072"/>
                  </a:lnTo>
                  <a:lnTo>
                    <a:pt x="10220" y="11096"/>
                  </a:lnTo>
                  <a:lnTo>
                    <a:pt x="10829" y="11072"/>
                  </a:lnTo>
                  <a:lnTo>
                    <a:pt x="11461" y="11047"/>
                  </a:lnTo>
                  <a:lnTo>
                    <a:pt x="12070" y="10974"/>
                  </a:lnTo>
                  <a:lnTo>
                    <a:pt x="12678" y="10877"/>
                  </a:lnTo>
                  <a:lnTo>
                    <a:pt x="13286" y="10755"/>
                  </a:lnTo>
                  <a:lnTo>
                    <a:pt x="13870" y="10585"/>
                  </a:lnTo>
                  <a:lnTo>
                    <a:pt x="14454" y="10390"/>
                  </a:lnTo>
                  <a:lnTo>
                    <a:pt x="15063" y="10147"/>
                  </a:lnTo>
                  <a:lnTo>
                    <a:pt x="15622" y="9831"/>
                  </a:lnTo>
                  <a:lnTo>
                    <a:pt x="16182" y="9514"/>
                  </a:lnTo>
                  <a:lnTo>
                    <a:pt x="16693" y="9149"/>
                  </a:lnTo>
                  <a:lnTo>
                    <a:pt x="17204" y="8736"/>
                  </a:lnTo>
                  <a:lnTo>
                    <a:pt x="17690" y="8322"/>
                  </a:lnTo>
                  <a:lnTo>
                    <a:pt x="18153" y="7884"/>
                  </a:lnTo>
                  <a:lnTo>
                    <a:pt x="18615" y="7446"/>
                  </a:lnTo>
                  <a:lnTo>
                    <a:pt x="18639" y="7397"/>
                  </a:lnTo>
                  <a:lnTo>
                    <a:pt x="18761" y="7373"/>
                  </a:lnTo>
                  <a:lnTo>
                    <a:pt x="18858" y="7300"/>
                  </a:lnTo>
                  <a:lnTo>
                    <a:pt x="19029" y="7300"/>
                  </a:lnTo>
                  <a:lnTo>
                    <a:pt x="19175" y="7276"/>
                  </a:lnTo>
                  <a:lnTo>
                    <a:pt x="19321" y="7227"/>
                  </a:lnTo>
                  <a:lnTo>
                    <a:pt x="19467" y="7178"/>
                  </a:lnTo>
                  <a:lnTo>
                    <a:pt x="19613" y="7105"/>
                  </a:lnTo>
                  <a:lnTo>
                    <a:pt x="19734" y="7008"/>
                  </a:lnTo>
                  <a:lnTo>
                    <a:pt x="19807" y="6886"/>
                  </a:lnTo>
                  <a:lnTo>
                    <a:pt x="19880" y="6765"/>
                  </a:lnTo>
                  <a:lnTo>
                    <a:pt x="19880" y="6716"/>
                  </a:lnTo>
                  <a:lnTo>
                    <a:pt x="19880" y="6667"/>
                  </a:lnTo>
                  <a:lnTo>
                    <a:pt x="19832" y="6619"/>
                  </a:lnTo>
                  <a:lnTo>
                    <a:pt x="19807" y="6570"/>
                  </a:lnTo>
                  <a:lnTo>
                    <a:pt x="19710" y="6546"/>
                  </a:lnTo>
                  <a:lnTo>
                    <a:pt x="19661" y="6546"/>
                  </a:lnTo>
                  <a:lnTo>
                    <a:pt x="19613" y="6570"/>
                  </a:lnTo>
                  <a:lnTo>
                    <a:pt x="19467" y="6643"/>
                  </a:lnTo>
                  <a:lnTo>
                    <a:pt x="19369" y="6716"/>
                  </a:lnTo>
                  <a:lnTo>
                    <a:pt x="19248" y="6789"/>
                  </a:lnTo>
                  <a:lnTo>
                    <a:pt x="19102" y="6862"/>
                  </a:lnTo>
                  <a:lnTo>
                    <a:pt x="18858" y="6911"/>
                  </a:lnTo>
                  <a:lnTo>
                    <a:pt x="18566" y="6521"/>
                  </a:lnTo>
                  <a:lnTo>
                    <a:pt x="18250" y="6132"/>
                  </a:lnTo>
                  <a:lnTo>
                    <a:pt x="18420" y="6108"/>
                  </a:lnTo>
                  <a:lnTo>
                    <a:pt x="18664" y="6059"/>
                  </a:lnTo>
                  <a:lnTo>
                    <a:pt x="18956" y="5962"/>
                  </a:lnTo>
                  <a:lnTo>
                    <a:pt x="19077" y="5889"/>
                  </a:lnTo>
                  <a:lnTo>
                    <a:pt x="19199" y="5816"/>
                  </a:lnTo>
                  <a:lnTo>
                    <a:pt x="19272" y="5718"/>
                  </a:lnTo>
                  <a:lnTo>
                    <a:pt x="19321" y="5597"/>
                  </a:lnTo>
                  <a:lnTo>
                    <a:pt x="19321" y="5548"/>
                  </a:lnTo>
                  <a:lnTo>
                    <a:pt x="19321" y="5500"/>
                  </a:lnTo>
                  <a:lnTo>
                    <a:pt x="19296" y="5475"/>
                  </a:lnTo>
                  <a:lnTo>
                    <a:pt x="19248" y="5451"/>
                  </a:lnTo>
                  <a:lnTo>
                    <a:pt x="19150" y="5451"/>
                  </a:lnTo>
                  <a:lnTo>
                    <a:pt x="19053" y="5475"/>
                  </a:lnTo>
                  <a:lnTo>
                    <a:pt x="18858" y="5548"/>
                  </a:lnTo>
                  <a:lnTo>
                    <a:pt x="18688" y="5621"/>
                  </a:lnTo>
                  <a:lnTo>
                    <a:pt x="18493" y="5718"/>
                  </a:lnTo>
                  <a:lnTo>
                    <a:pt x="18226" y="5767"/>
                  </a:lnTo>
                  <a:lnTo>
                    <a:pt x="17958" y="5791"/>
                  </a:lnTo>
                  <a:lnTo>
                    <a:pt x="17496" y="5281"/>
                  </a:lnTo>
                  <a:lnTo>
                    <a:pt x="17690" y="5281"/>
                  </a:lnTo>
                  <a:lnTo>
                    <a:pt x="17885" y="5256"/>
                  </a:lnTo>
                  <a:lnTo>
                    <a:pt x="18080" y="5208"/>
                  </a:lnTo>
                  <a:lnTo>
                    <a:pt x="18274" y="5135"/>
                  </a:lnTo>
                  <a:lnTo>
                    <a:pt x="18591" y="4964"/>
                  </a:lnTo>
                  <a:lnTo>
                    <a:pt x="18761" y="4867"/>
                  </a:lnTo>
                  <a:lnTo>
                    <a:pt x="18931" y="4745"/>
                  </a:lnTo>
                  <a:lnTo>
                    <a:pt x="19077" y="4599"/>
                  </a:lnTo>
                  <a:lnTo>
                    <a:pt x="19199" y="4453"/>
                  </a:lnTo>
                  <a:lnTo>
                    <a:pt x="19272" y="4307"/>
                  </a:lnTo>
                  <a:lnTo>
                    <a:pt x="19296" y="4234"/>
                  </a:lnTo>
                  <a:lnTo>
                    <a:pt x="19296" y="4137"/>
                  </a:lnTo>
                  <a:lnTo>
                    <a:pt x="19296" y="4088"/>
                  </a:lnTo>
                  <a:lnTo>
                    <a:pt x="19272" y="4064"/>
                  </a:lnTo>
                  <a:lnTo>
                    <a:pt x="19199" y="4064"/>
                  </a:lnTo>
                  <a:lnTo>
                    <a:pt x="19077" y="4088"/>
                  </a:lnTo>
                  <a:lnTo>
                    <a:pt x="18956" y="4137"/>
                  </a:lnTo>
                  <a:lnTo>
                    <a:pt x="18737" y="4307"/>
                  </a:lnTo>
                  <a:lnTo>
                    <a:pt x="18518" y="4478"/>
                  </a:lnTo>
                  <a:lnTo>
                    <a:pt x="18323" y="4648"/>
                  </a:lnTo>
                  <a:lnTo>
                    <a:pt x="18031" y="4794"/>
                  </a:lnTo>
                  <a:lnTo>
                    <a:pt x="17763" y="4867"/>
                  </a:lnTo>
                  <a:lnTo>
                    <a:pt x="17447" y="4916"/>
                  </a:lnTo>
                  <a:lnTo>
                    <a:pt x="17155" y="4916"/>
                  </a:lnTo>
                  <a:lnTo>
                    <a:pt x="16620" y="4429"/>
                  </a:lnTo>
                  <a:lnTo>
                    <a:pt x="16839" y="4186"/>
                  </a:lnTo>
                  <a:lnTo>
                    <a:pt x="17058" y="3967"/>
                  </a:lnTo>
                  <a:lnTo>
                    <a:pt x="17277" y="3748"/>
                  </a:lnTo>
                  <a:lnTo>
                    <a:pt x="17593" y="3918"/>
                  </a:lnTo>
                  <a:lnTo>
                    <a:pt x="17909" y="4088"/>
                  </a:lnTo>
                  <a:lnTo>
                    <a:pt x="18031" y="4113"/>
                  </a:lnTo>
                  <a:lnTo>
                    <a:pt x="18128" y="4113"/>
                  </a:lnTo>
                  <a:lnTo>
                    <a:pt x="18201" y="4040"/>
                  </a:lnTo>
                  <a:lnTo>
                    <a:pt x="18274" y="3967"/>
                  </a:lnTo>
                  <a:lnTo>
                    <a:pt x="18299" y="3894"/>
                  </a:lnTo>
                  <a:lnTo>
                    <a:pt x="18299" y="3796"/>
                  </a:lnTo>
                  <a:lnTo>
                    <a:pt x="18250" y="3723"/>
                  </a:lnTo>
                  <a:lnTo>
                    <a:pt x="18177" y="3650"/>
                  </a:lnTo>
                  <a:lnTo>
                    <a:pt x="17885" y="3504"/>
                  </a:lnTo>
                  <a:lnTo>
                    <a:pt x="17593" y="3358"/>
                  </a:lnTo>
                  <a:lnTo>
                    <a:pt x="17690" y="3212"/>
                  </a:lnTo>
                  <a:lnTo>
                    <a:pt x="17763" y="3042"/>
                  </a:lnTo>
                  <a:lnTo>
                    <a:pt x="17763" y="3018"/>
                  </a:lnTo>
                  <a:lnTo>
                    <a:pt x="17739" y="2993"/>
                  </a:lnTo>
                  <a:lnTo>
                    <a:pt x="17690" y="2993"/>
                  </a:lnTo>
                  <a:lnTo>
                    <a:pt x="17423" y="3237"/>
                  </a:lnTo>
                  <a:lnTo>
                    <a:pt x="16376" y="2555"/>
                  </a:lnTo>
                  <a:lnTo>
                    <a:pt x="16693" y="2190"/>
                  </a:lnTo>
                  <a:lnTo>
                    <a:pt x="16717" y="2142"/>
                  </a:lnTo>
                  <a:lnTo>
                    <a:pt x="16693" y="2069"/>
                  </a:lnTo>
                  <a:lnTo>
                    <a:pt x="16668" y="2044"/>
                  </a:lnTo>
                  <a:lnTo>
                    <a:pt x="16595" y="2020"/>
                  </a:lnTo>
                  <a:lnTo>
                    <a:pt x="16449" y="2093"/>
                  </a:lnTo>
                  <a:lnTo>
                    <a:pt x="16303" y="2166"/>
                  </a:lnTo>
                  <a:lnTo>
                    <a:pt x="16036" y="2361"/>
                  </a:lnTo>
                  <a:lnTo>
                    <a:pt x="15914" y="2288"/>
                  </a:lnTo>
                  <a:lnTo>
                    <a:pt x="15354" y="2020"/>
                  </a:lnTo>
                  <a:lnTo>
                    <a:pt x="14795" y="1752"/>
                  </a:lnTo>
                  <a:lnTo>
                    <a:pt x="15087" y="1290"/>
                  </a:lnTo>
                  <a:lnTo>
                    <a:pt x="15087" y="1266"/>
                  </a:lnTo>
                  <a:lnTo>
                    <a:pt x="15063" y="1266"/>
                  </a:lnTo>
                  <a:lnTo>
                    <a:pt x="14795" y="1436"/>
                  </a:lnTo>
                  <a:lnTo>
                    <a:pt x="14552" y="1655"/>
                  </a:lnTo>
                  <a:lnTo>
                    <a:pt x="14089" y="1460"/>
                  </a:lnTo>
                  <a:lnTo>
                    <a:pt x="13603" y="1290"/>
                  </a:lnTo>
                  <a:lnTo>
                    <a:pt x="13140" y="1144"/>
                  </a:lnTo>
                  <a:lnTo>
                    <a:pt x="12702" y="1022"/>
                  </a:lnTo>
                  <a:lnTo>
                    <a:pt x="12775" y="706"/>
                  </a:lnTo>
                  <a:lnTo>
                    <a:pt x="12800" y="536"/>
                  </a:lnTo>
                  <a:lnTo>
                    <a:pt x="12800" y="365"/>
                  </a:lnTo>
                  <a:lnTo>
                    <a:pt x="12775" y="317"/>
                  </a:lnTo>
                  <a:lnTo>
                    <a:pt x="12751" y="292"/>
                  </a:lnTo>
                  <a:lnTo>
                    <a:pt x="12702" y="292"/>
                  </a:lnTo>
                  <a:lnTo>
                    <a:pt x="12654" y="341"/>
                  </a:lnTo>
                  <a:lnTo>
                    <a:pt x="12532" y="560"/>
                  </a:lnTo>
                  <a:lnTo>
                    <a:pt x="12337" y="925"/>
                  </a:lnTo>
                  <a:lnTo>
                    <a:pt x="11705" y="803"/>
                  </a:lnTo>
                  <a:lnTo>
                    <a:pt x="11072" y="706"/>
                  </a:lnTo>
                  <a:lnTo>
                    <a:pt x="11072" y="511"/>
                  </a:lnTo>
                  <a:lnTo>
                    <a:pt x="11072" y="317"/>
                  </a:lnTo>
                  <a:lnTo>
                    <a:pt x="11072" y="244"/>
                  </a:lnTo>
                  <a:lnTo>
                    <a:pt x="11048" y="146"/>
                  </a:lnTo>
                  <a:lnTo>
                    <a:pt x="10999" y="73"/>
                  </a:lnTo>
                  <a:lnTo>
                    <a:pt x="10950" y="25"/>
                  </a:lnTo>
                  <a:lnTo>
                    <a:pt x="1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9" y="855"/>
              <a:ext cx="3976" cy="885"/>
              <a:chOff x="1643" y="1101"/>
              <a:chExt cx="4788" cy="885"/>
            </a:xfrm>
          </p:grpSpPr>
          <p:sp>
            <p:nvSpPr>
              <p:cNvPr id="9" name="Google Shape;1777;p29"/>
              <p:cNvSpPr/>
              <p:nvPr/>
            </p:nvSpPr>
            <p:spPr>
              <a:xfrm rot="5400000">
                <a:off x="3594" y="-851"/>
                <a:ext cx="885" cy="4788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Encode Sans Semi Condensed" panose="00000506000000000000"/>
                  <a:ea typeface="Encode Sans Semi Condensed" panose="00000506000000000000"/>
                  <a:cs typeface="Encode Sans Semi Condensed" panose="00000506000000000000"/>
                  <a:sym typeface="Encode Sans Semi Condensed" panose="00000506000000000000"/>
                </a:endParaRPr>
              </a:p>
            </p:txBody>
          </p:sp>
          <p:sp>
            <p:nvSpPr>
              <p:cNvPr id="10" name="Google Shape;1778;p29"/>
              <p:cNvSpPr/>
              <p:nvPr/>
            </p:nvSpPr>
            <p:spPr>
              <a:xfrm>
                <a:off x="1776" y="1234"/>
                <a:ext cx="700" cy="58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19050" dir="5400000" algn="t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tx1"/>
                    </a:solidFill>
                    <a:latin typeface="Arial Black" panose="020B0A04020102020204" charset="0"/>
                    <a:ea typeface="Encode Sans Semi Condensed" panose="00000506000000000000"/>
                    <a:cs typeface="Arial Black" panose="020B0A04020102020204" charset="0"/>
                    <a:sym typeface="Encode Sans Semi Condensed" panose="00000506000000000000"/>
                  </a:rPr>
                  <a:t>1</a:t>
                </a:r>
                <a:endParaRPr lang="en-US" sz="1800" b="1">
                  <a:solidFill>
                    <a:schemeClr val="tx1"/>
                  </a:solidFill>
                  <a:latin typeface="Arial Black" panose="020B0A04020102020204" charset="0"/>
                  <a:ea typeface="Encode Sans Semi Condensed" panose="00000506000000000000"/>
                  <a:cs typeface="Arial Black" panose="020B0A04020102020204" charset="0"/>
                  <a:sym typeface="Encode Sans Semi Condensed" panose="00000506000000000000"/>
                </a:endParaRPr>
              </a:p>
            </p:txBody>
          </p:sp>
          <p:sp>
            <p:nvSpPr>
              <p:cNvPr id="11" name="Google Shape;1779;p29"/>
              <p:cNvSpPr txBox="1"/>
              <p:nvPr/>
            </p:nvSpPr>
            <p:spPr>
              <a:xfrm>
                <a:off x="2436" y="1234"/>
                <a:ext cx="3687" cy="6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Arial Black" panose="020B0A04020102020204" charset="0"/>
                    <a:ea typeface="Ubuntu" panose="020B0704020202020204"/>
                    <a:cs typeface="Arial Black" panose="020B0A04020102020204" charset="0"/>
                    <a:sym typeface="Ubuntu" panose="020B0704020202020204"/>
                  </a:rPr>
                  <a:t>IDENTIFYING THE PROBLEM</a:t>
                </a:r>
                <a:endParaRPr lang="en-US" b="1">
                  <a:solidFill>
                    <a:schemeClr val="dk1"/>
                  </a:solidFill>
                  <a:latin typeface="Arial Black" panose="020B0A04020102020204" charset="0"/>
                  <a:ea typeface="Ubuntu" panose="020B0704020202020204"/>
                  <a:cs typeface="Arial Black" panose="020B0A04020102020204" charset="0"/>
                  <a:sym typeface="Ubuntu" panose="020B070402020202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49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6855" y="173355"/>
            <a:ext cx="2524760" cy="1689735"/>
            <a:chOff x="373" y="273"/>
            <a:chExt cx="3976" cy="2661"/>
          </a:xfrm>
        </p:grpSpPr>
        <p:grpSp>
          <p:nvGrpSpPr>
            <p:cNvPr id="5" name="Group 4"/>
            <p:cNvGrpSpPr/>
            <p:nvPr/>
          </p:nvGrpSpPr>
          <p:grpSpPr>
            <a:xfrm>
              <a:off x="373" y="273"/>
              <a:ext cx="3976" cy="885"/>
              <a:chOff x="1618" y="1086"/>
              <a:chExt cx="4788" cy="885"/>
            </a:xfrm>
          </p:grpSpPr>
          <p:sp>
            <p:nvSpPr>
              <p:cNvPr id="1777" name="Google Shape;1777;p29"/>
              <p:cNvSpPr/>
              <p:nvPr/>
            </p:nvSpPr>
            <p:spPr>
              <a:xfrm rot="5400000">
                <a:off x="3569" y="-866"/>
                <a:ext cx="885" cy="478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Encode Sans Semi Condensed" panose="00000506000000000000"/>
                  <a:ea typeface="Encode Sans Semi Condensed" panose="00000506000000000000"/>
                  <a:cs typeface="Encode Sans Semi Condensed" panose="00000506000000000000"/>
                  <a:sym typeface="Encode Sans Semi Condensed" panose="00000506000000000000"/>
                </a:endParaRPr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1776" y="1234"/>
                <a:ext cx="700" cy="58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19050" dir="5400000" algn="t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tx1"/>
                    </a:solidFill>
                    <a:latin typeface="Arial Black" panose="020B0A04020102020204" charset="0"/>
                    <a:ea typeface="Encode Sans Semi Condensed" panose="00000506000000000000"/>
                    <a:cs typeface="Arial Black" panose="020B0A04020102020204" charset="0"/>
                    <a:sym typeface="Encode Sans Semi Condensed" panose="00000506000000000000"/>
                  </a:rPr>
                  <a:t>2</a:t>
                </a:r>
                <a:endParaRPr lang="en-US" sz="1800" b="1">
                  <a:solidFill>
                    <a:schemeClr val="tx1"/>
                  </a:solidFill>
                  <a:latin typeface="Arial Black" panose="020B0A04020102020204" charset="0"/>
                  <a:ea typeface="Encode Sans Semi Condensed" panose="00000506000000000000"/>
                  <a:cs typeface="Arial Black" panose="020B0A04020102020204" charset="0"/>
                  <a:sym typeface="Encode Sans Semi Condensed" panose="00000506000000000000"/>
                </a:endParaRPr>
              </a:p>
            </p:txBody>
          </p:sp>
          <p:sp>
            <p:nvSpPr>
              <p:cNvPr id="1779" name="Google Shape;1779;p29"/>
              <p:cNvSpPr txBox="1"/>
              <p:nvPr/>
            </p:nvSpPr>
            <p:spPr>
              <a:xfrm>
                <a:off x="2436" y="1234"/>
                <a:ext cx="3687" cy="6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Arial Black" panose="020B0A04020102020204" charset="0"/>
                    <a:ea typeface="Ubuntu" panose="020B0704020202020204"/>
                    <a:cs typeface="Arial Black" panose="020B0A04020102020204" charset="0"/>
                    <a:sym typeface="Ubuntu" panose="020B0704020202020204"/>
                  </a:rPr>
                  <a:t>DEFINING THE PROBLEM</a:t>
                </a:r>
                <a:endParaRPr lang="en-US" b="1">
                  <a:solidFill>
                    <a:schemeClr val="dk1"/>
                  </a:solidFill>
                  <a:latin typeface="Arial Black" panose="020B0A04020102020204" charset="0"/>
                  <a:ea typeface="Ubuntu" panose="020B0704020202020204"/>
                  <a:cs typeface="Arial Black" panose="020B0A04020102020204" charset="0"/>
                  <a:sym typeface="Ubuntu" panose="020B0704020202020204"/>
                </a:endParaRPr>
              </a:p>
            </p:txBody>
          </p:sp>
        </p:grpSp>
        <p:pic>
          <p:nvPicPr>
            <p:cNvPr id="534" name="Google Shape;534;g181e5b8c95d_0_343"/>
            <p:cNvPicPr preferRelativeResize="0"/>
            <p:nvPr/>
          </p:nvPicPr>
          <p:blipFill rotWithShape="1">
            <a:blip r:embed="rId1"/>
            <a:srcRect l="6238" t="13632" r="51237" b="14087"/>
            <a:stretch>
              <a:fillRect/>
            </a:stretch>
          </p:blipFill>
          <p:spPr>
            <a:xfrm>
              <a:off x="397" y="1442"/>
              <a:ext cx="1940" cy="1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 Box 1"/>
          <p:cNvSpPr txBox="1"/>
          <p:nvPr/>
        </p:nvSpPr>
        <p:spPr>
          <a:xfrm>
            <a:off x="1548130" y="843280"/>
            <a:ext cx="50088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finding the root cause of the problem?</a:t>
            </a:r>
            <a:endParaRPr lang="en-US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How is it affecting?</a:t>
            </a:r>
            <a:endParaRPr lang="en-US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What would you like to accomplish?</a:t>
            </a:r>
            <a:endParaRPr lang="en-US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What is in the way?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91795" y="2067560"/>
            <a:ext cx="8473440" cy="1492250"/>
            <a:chOff x="617" y="3256"/>
            <a:chExt cx="13344" cy="2350"/>
          </a:xfrm>
        </p:grpSpPr>
        <p:sp>
          <p:nvSpPr>
            <p:cNvPr id="6" name="Text Box 5"/>
            <p:cNvSpPr txBox="1"/>
            <p:nvPr/>
          </p:nvSpPr>
          <p:spPr>
            <a:xfrm>
              <a:off x="617" y="3677"/>
              <a:ext cx="8987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IN" altLang="en-US" sz="1600" b="1" u="sng">
                  <a:latin typeface="Arial Black" panose="020B0A04020102020204" charset="0"/>
                  <a:cs typeface="Arial Black" panose="020B0A04020102020204" charset="0"/>
                  <a:sym typeface="+mn-ea"/>
                </a:rPr>
                <a:t>DEFINING OUR PROBLEM</a:t>
              </a:r>
              <a:r>
                <a:rPr lang="en-US" sz="16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 :</a:t>
              </a:r>
              <a:r>
                <a:rPr lang="en-US" sz="1600" b="1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</a:rPr>
                <a:t> The students need to figure out why they are struggling with their math homework &amp; assignments .</a:t>
              </a:r>
              <a:endParaRPr lang="en-US" sz="1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pic>
          <p:nvPicPr>
            <p:cNvPr id="103" name="Picture 102"/>
            <p:cNvPicPr/>
            <p:nvPr/>
          </p:nvPicPr>
          <p:blipFill>
            <a:blip r:embed="rId2"/>
            <a:srcRect b="9259"/>
            <a:stretch>
              <a:fillRect/>
            </a:stretch>
          </p:blipFill>
          <p:spPr>
            <a:xfrm>
              <a:off x="9604" y="3256"/>
              <a:ext cx="4357" cy="235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  <a:effectLst>
              <a:softEdge rad="127000"/>
            </a:effectLst>
          </p:spPr>
        </p:pic>
      </p:grpSp>
      <p:grpSp>
        <p:nvGrpSpPr>
          <p:cNvPr id="9" name="Group 8"/>
          <p:cNvGrpSpPr/>
          <p:nvPr/>
        </p:nvGrpSpPr>
        <p:grpSpPr>
          <a:xfrm>
            <a:off x="755650" y="3561080"/>
            <a:ext cx="7348855" cy="1381125"/>
            <a:chOff x="1190" y="5608"/>
            <a:chExt cx="11573" cy="2175"/>
          </a:xfrm>
        </p:grpSpPr>
        <p:pic>
          <p:nvPicPr>
            <p:cNvPr id="392" name="Google Shape;392;p18"/>
            <p:cNvPicPr preferRelativeResize="0"/>
            <p:nvPr/>
          </p:nvPicPr>
          <p:blipFill rotWithShape="1">
            <a:blip r:embed="rId3"/>
            <a:srcRect l="4085" t="17643" r="53922" b="13920"/>
            <a:stretch>
              <a:fillRect/>
            </a:stretch>
          </p:blipFill>
          <p:spPr>
            <a:xfrm>
              <a:off x="1190" y="5608"/>
              <a:ext cx="2785" cy="2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 Box 2"/>
            <p:cNvSpPr txBox="1"/>
            <p:nvPr/>
          </p:nvSpPr>
          <p:spPr>
            <a:xfrm>
              <a:off x="4349" y="6236"/>
              <a:ext cx="841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 b="1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</a:rPr>
                <a:t>And </a:t>
              </a:r>
              <a:r>
                <a:rPr lang="en-IN" altLang="en-US" sz="1600" b="1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</a:rPr>
                <a:t>to </a:t>
              </a:r>
              <a:r>
                <a:rPr lang="en-US" sz="1600" b="1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</a:rPr>
                <a:t>develop a plan to improve their </a:t>
              </a:r>
              <a:r>
                <a:rPr lang="en-US" sz="1600" b="1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understanding of the material.</a:t>
              </a:r>
              <a:endParaRPr lang="en-US" sz="1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pPr algn="ctr"/>
              <a:r>
                <a:rPr lang="en-US" sz="1600" b="1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</a:rPr>
                <a:t> </a:t>
              </a:r>
              <a:endParaRPr lang="en-US" sz="1600" b="1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 dir="u"/>
      </p:transition>
    </mc:Choice>
    <mc:Fallback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49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5374640" y="302260"/>
            <a:ext cx="1668780" cy="1435735"/>
            <a:chOff x="8464" y="476"/>
            <a:chExt cx="2628" cy="2261"/>
          </a:xfrm>
        </p:grpSpPr>
        <p:sp>
          <p:nvSpPr>
            <p:cNvPr id="24" name="Google Shape;193;p7"/>
            <p:cNvSpPr/>
            <p:nvPr/>
          </p:nvSpPr>
          <p:spPr>
            <a:xfrm>
              <a:off x="8464" y="559"/>
              <a:ext cx="2629" cy="2178"/>
            </a:xfrm>
            <a:custGeom>
              <a:avLst/>
              <a:gdLst/>
              <a:ahLst/>
              <a:cxnLst/>
              <a:rect l="l" t="t" r="r" b="b"/>
              <a:pathLst>
                <a:path w="1528801" h="1497381" extrusionOk="0">
                  <a:moveTo>
                    <a:pt x="0" y="0"/>
                  </a:moveTo>
                  <a:lnTo>
                    <a:pt x="1528801" y="0"/>
                  </a:lnTo>
                  <a:lnTo>
                    <a:pt x="1528801" y="1497381"/>
                  </a:lnTo>
                  <a:lnTo>
                    <a:pt x="0" y="1497381"/>
                  </a:lnTo>
                  <a:close/>
                </a:path>
              </a:pathLst>
            </a:custGeom>
            <a:solidFill>
              <a:srgbClr val="F9B458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" name="Google Shape;194;p7"/>
            <p:cNvSpPr txBox="1"/>
            <p:nvPr/>
          </p:nvSpPr>
          <p:spPr>
            <a:xfrm>
              <a:off x="8464" y="476"/>
              <a:ext cx="1398" cy="1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196;p7"/>
            <p:cNvSpPr/>
            <p:nvPr/>
          </p:nvSpPr>
          <p:spPr>
            <a:xfrm>
              <a:off x="8596" y="670"/>
              <a:ext cx="2366" cy="1955"/>
            </a:xfrm>
            <a:custGeom>
              <a:avLst/>
              <a:gdLst/>
              <a:ahLst/>
              <a:cxnLst/>
              <a:rect l="l" t="t" r="r" b="b"/>
              <a:pathLst>
                <a:path w="1375351" h="1344137" extrusionOk="0">
                  <a:moveTo>
                    <a:pt x="0" y="0"/>
                  </a:moveTo>
                  <a:lnTo>
                    <a:pt x="1375351" y="0"/>
                  </a:lnTo>
                  <a:lnTo>
                    <a:pt x="1375351" y="1344137"/>
                  </a:lnTo>
                  <a:lnTo>
                    <a:pt x="0" y="1344137"/>
                  </a:lnTo>
                  <a:close/>
                </a:path>
              </a:pathLst>
            </a:custGeom>
            <a:solidFill>
              <a:schemeClr val="bg1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" name="Google Shape;197;p7"/>
            <p:cNvSpPr txBox="1"/>
            <p:nvPr/>
          </p:nvSpPr>
          <p:spPr>
            <a:xfrm>
              <a:off x="8596" y="587"/>
              <a:ext cx="1398" cy="1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Text Box 60"/>
            <p:cNvSpPr txBox="1"/>
            <p:nvPr/>
          </p:nvSpPr>
          <p:spPr>
            <a:xfrm>
              <a:off x="8697" y="1559"/>
              <a:ext cx="2106" cy="10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200">
                  <a:latin typeface="Impact" panose="020B0806030902050204" charset="0"/>
                  <a:cs typeface="Impact" panose="020B0806030902050204" charset="0"/>
                  <a:sym typeface="+mn-ea"/>
                </a:rPr>
                <a:t> Not understanding the subject</a:t>
              </a:r>
              <a:r>
                <a:rPr lang="en-US">
                  <a:latin typeface="Impact" panose="020B0806030902050204" charset="0"/>
                  <a:cs typeface="Impact" panose="020B0806030902050204" charset="0"/>
                  <a:sym typeface="+mn-ea"/>
                </a:rPr>
                <a:t> </a:t>
              </a:r>
              <a:endParaRPr lang="en-US">
                <a:latin typeface="Impact" panose="020B0806030902050204" charset="0"/>
                <a:cs typeface="Impact" panose="020B0806030902050204" charset="0"/>
              </a:endParaRPr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9417" y="816"/>
              <a:ext cx="659" cy="534"/>
            </a:xfrm>
            <a:custGeom>
              <a:avLst/>
              <a:gdLst/>
              <a:ahLst/>
              <a:cxnLst/>
              <a:rect l="l" t="t" r="r" b="b"/>
              <a:pathLst>
                <a:path w="15817" h="15938" extrusionOk="0">
                  <a:moveTo>
                    <a:pt x="4745" y="7470"/>
                  </a:moveTo>
                  <a:lnTo>
                    <a:pt x="4818" y="7495"/>
                  </a:lnTo>
                  <a:lnTo>
                    <a:pt x="4891" y="7543"/>
                  </a:lnTo>
                  <a:lnTo>
                    <a:pt x="4940" y="7616"/>
                  </a:lnTo>
                  <a:lnTo>
                    <a:pt x="4964" y="7714"/>
                  </a:lnTo>
                  <a:lnTo>
                    <a:pt x="4964" y="7787"/>
                  </a:lnTo>
                  <a:lnTo>
                    <a:pt x="4940" y="7908"/>
                  </a:lnTo>
                  <a:lnTo>
                    <a:pt x="4867" y="7981"/>
                  </a:lnTo>
                  <a:lnTo>
                    <a:pt x="4794" y="8054"/>
                  </a:lnTo>
                  <a:lnTo>
                    <a:pt x="4672" y="8079"/>
                  </a:lnTo>
                  <a:lnTo>
                    <a:pt x="4551" y="8054"/>
                  </a:lnTo>
                  <a:lnTo>
                    <a:pt x="4478" y="7981"/>
                  </a:lnTo>
                  <a:lnTo>
                    <a:pt x="4405" y="7908"/>
                  </a:lnTo>
                  <a:lnTo>
                    <a:pt x="4380" y="7787"/>
                  </a:lnTo>
                  <a:lnTo>
                    <a:pt x="4405" y="7665"/>
                  </a:lnTo>
                  <a:lnTo>
                    <a:pt x="4478" y="7543"/>
                  </a:lnTo>
                  <a:lnTo>
                    <a:pt x="4551" y="7495"/>
                  </a:lnTo>
                  <a:lnTo>
                    <a:pt x="4648" y="7470"/>
                  </a:lnTo>
                  <a:close/>
                  <a:moveTo>
                    <a:pt x="11120" y="7470"/>
                  </a:moveTo>
                  <a:lnTo>
                    <a:pt x="11193" y="7495"/>
                  </a:lnTo>
                  <a:lnTo>
                    <a:pt x="11266" y="7543"/>
                  </a:lnTo>
                  <a:lnTo>
                    <a:pt x="11315" y="7616"/>
                  </a:lnTo>
                  <a:lnTo>
                    <a:pt x="11339" y="7714"/>
                  </a:lnTo>
                  <a:lnTo>
                    <a:pt x="11339" y="7787"/>
                  </a:lnTo>
                  <a:lnTo>
                    <a:pt x="11315" y="7908"/>
                  </a:lnTo>
                  <a:lnTo>
                    <a:pt x="11242" y="7981"/>
                  </a:lnTo>
                  <a:lnTo>
                    <a:pt x="11169" y="8054"/>
                  </a:lnTo>
                  <a:lnTo>
                    <a:pt x="11047" y="8079"/>
                  </a:lnTo>
                  <a:lnTo>
                    <a:pt x="10926" y="8054"/>
                  </a:lnTo>
                  <a:lnTo>
                    <a:pt x="10853" y="7981"/>
                  </a:lnTo>
                  <a:lnTo>
                    <a:pt x="10780" y="7908"/>
                  </a:lnTo>
                  <a:lnTo>
                    <a:pt x="10755" y="7787"/>
                  </a:lnTo>
                  <a:lnTo>
                    <a:pt x="10780" y="7665"/>
                  </a:lnTo>
                  <a:lnTo>
                    <a:pt x="10853" y="7543"/>
                  </a:lnTo>
                  <a:lnTo>
                    <a:pt x="10926" y="7495"/>
                  </a:lnTo>
                  <a:lnTo>
                    <a:pt x="11023" y="7470"/>
                  </a:lnTo>
                  <a:close/>
                  <a:moveTo>
                    <a:pt x="4721" y="7081"/>
                  </a:moveTo>
                  <a:lnTo>
                    <a:pt x="4551" y="7105"/>
                  </a:lnTo>
                  <a:lnTo>
                    <a:pt x="4380" y="7178"/>
                  </a:lnTo>
                  <a:lnTo>
                    <a:pt x="4259" y="7300"/>
                  </a:lnTo>
                  <a:lnTo>
                    <a:pt x="4137" y="7446"/>
                  </a:lnTo>
                  <a:lnTo>
                    <a:pt x="4064" y="7568"/>
                  </a:lnTo>
                  <a:lnTo>
                    <a:pt x="4015" y="7714"/>
                  </a:lnTo>
                  <a:lnTo>
                    <a:pt x="3967" y="7835"/>
                  </a:lnTo>
                  <a:lnTo>
                    <a:pt x="3967" y="7981"/>
                  </a:lnTo>
                  <a:lnTo>
                    <a:pt x="3918" y="8225"/>
                  </a:lnTo>
                  <a:lnTo>
                    <a:pt x="3918" y="8395"/>
                  </a:lnTo>
                  <a:lnTo>
                    <a:pt x="3967" y="8565"/>
                  </a:lnTo>
                  <a:lnTo>
                    <a:pt x="4015" y="8711"/>
                  </a:lnTo>
                  <a:lnTo>
                    <a:pt x="4113" y="8833"/>
                  </a:lnTo>
                  <a:lnTo>
                    <a:pt x="4210" y="8955"/>
                  </a:lnTo>
                  <a:lnTo>
                    <a:pt x="4332" y="9028"/>
                  </a:lnTo>
                  <a:lnTo>
                    <a:pt x="4478" y="9101"/>
                  </a:lnTo>
                  <a:lnTo>
                    <a:pt x="4648" y="9149"/>
                  </a:lnTo>
                  <a:lnTo>
                    <a:pt x="4843" y="9174"/>
                  </a:lnTo>
                  <a:lnTo>
                    <a:pt x="5013" y="9149"/>
                  </a:lnTo>
                  <a:lnTo>
                    <a:pt x="5183" y="9101"/>
                  </a:lnTo>
                  <a:lnTo>
                    <a:pt x="5329" y="9028"/>
                  </a:lnTo>
                  <a:lnTo>
                    <a:pt x="5451" y="8930"/>
                  </a:lnTo>
                  <a:lnTo>
                    <a:pt x="5573" y="8809"/>
                  </a:lnTo>
                  <a:lnTo>
                    <a:pt x="5670" y="8663"/>
                  </a:lnTo>
                  <a:lnTo>
                    <a:pt x="5743" y="8517"/>
                  </a:lnTo>
                  <a:lnTo>
                    <a:pt x="5792" y="8346"/>
                  </a:lnTo>
                  <a:lnTo>
                    <a:pt x="5816" y="8176"/>
                  </a:lnTo>
                  <a:lnTo>
                    <a:pt x="5792" y="8006"/>
                  </a:lnTo>
                  <a:lnTo>
                    <a:pt x="5767" y="7835"/>
                  </a:lnTo>
                  <a:lnTo>
                    <a:pt x="5719" y="7689"/>
                  </a:lnTo>
                  <a:lnTo>
                    <a:pt x="5646" y="7519"/>
                  </a:lnTo>
                  <a:lnTo>
                    <a:pt x="5524" y="7397"/>
                  </a:lnTo>
                  <a:lnTo>
                    <a:pt x="5378" y="7251"/>
                  </a:lnTo>
                  <a:lnTo>
                    <a:pt x="5232" y="7154"/>
                  </a:lnTo>
                  <a:lnTo>
                    <a:pt x="5062" y="7105"/>
                  </a:lnTo>
                  <a:lnTo>
                    <a:pt x="4891" y="7081"/>
                  </a:lnTo>
                  <a:close/>
                  <a:moveTo>
                    <a:pt x="11096" y="7081"/>
                  </a:moveTo>
                  <a:lnTo>
                    <a:pt x="10926" y="7105"/>
                  </a:lnTo>
                  <a:lnTo>
                    <a:pt x="10755" y="7178"/>
                  </a:lnTo>
                  <a:lnTo>
                    <a:pt x="10634" y="7300"/>
                  </a:lnTo>
                  <a:lnTo>
                    <a:pt x="10512" y="7446"/>
                  </a:lnTo>
                  <a:lnTo>
                    <a:pt x="10439" y="7568"/>
                  </a:lnTo>
                  <a:lnTo>
                    <a:pt x="10390" y="7714"/>
                  </a:lnTo>
                  <a:lnTo>
                    <a:pt x="10342" y="7835"/>
                  </a:lnTo>
                  <a:lnTo>
                    <a:pt x="10342" y="7981"/>
                  </a:lnTo>
                  <a:lnTo>
                    <a:pt x="10293" y="8225"/>
                  </a:lnTo>
                  <a:lnTo>
                    <a:pt x="10293" y="8395"/>
                  </a:lnTo>
                  <a:lnTo>
                    <a:pt x="10342" y="8565"/>
                  </a:lnTo>
                  <a:lnTo>
                    <a:pt x="10390" y="8711"/>
                  </a:lnTo>
                  <a:lnTo>
                    <a:pt x="10488" y="8833"/>
                  </a:lnTo>
                  <a:lnTo>
                    <a:pt x="10585" y="8955"/>
                  </a:lnTo>
                  <a:lnTo>
                    <a:pt x="10707" y="9028"/>
                  </a:lnTo>
                  <a:lnTo>
                    <a:pt x="10853" y="9101"/>
                  </a:lnTo>
                  <a:lnTo>
                    <a:pt x="11023" y="9149"/>
                  </a:lnTo>
                  <a:lnTo>
                    <a:pt x="11218" y="9174"/>
                  </a:lnTo>
                  <a:lnTo>
                    <a:pt x="11388" y="9149"/>
                  </a:lnTo>
                  <a:lnTo>
                    <a:pt x="11558" y="9101"/>
                  </a:lnTo>
                  <a:lnTo>
                    <a:pt x="11704" y="9028"/>
                  </a:lnTo>
                  <a:lnTo>
                    <a:pt x="11826" y="8930"/>
                  </a:lnTo>
                  <a:lnTo>
                    <a:pt x="11948" y="8809"/>
                  </a:lnTo>
                  <a:lnTo>
                    <a:pt x="12045" y="8663"/>
                  </a:lnTo>
                  <a:lnTo>
                    <a:pt x="12118" y="8517"/>
                  </a:lnTo>
                  <a:lnTo>
                    <a:pt x="12167" y="8346"/>
                  </a:lnTo>
                  <a:lnTo>
                    <a:pt x="12191" y="8176"/>
                  </a:lnTo>
                  <a:lnTo>
                    <a:pt x="12167" y="8006"/>
                  </a:lnTo>
                  <a:lnTo>
                    <a:pt x="12142" y="7835"/>
                  </a:lnTo>
                  <a:lnTo>
                    <a:pt x="12094" y="7689"/>
                  </a:lnTo>
                  <a:lnTo>
                    <a:pt x="12021" y="7519"/>
                  </a:lnTo>
                  <a:lnTo>
                    <a:pt x="11899" y="7397"/>
                  </a:lnTo>
                  <a:lnTo>
                    <a:pt x="11753" y="7251"/>
                  </a:lnTo>
                  <a:lnTo>
                    <a:pt x="11607" y="7154"/>
                  </a:lnTo>
                  <a:lnTo>
                    <a:pt x="11437" y="7105"/>
                  </a:lnTo>
                  <a:lnTo>
                    <a:pt x="11266" y="7081"/>
                  </a:lnTo>
                  <a:close/>
                  <a:moveTo>
                    <a:pt x="11607" y="10731"/>
                  </a:moveTo>
                  <a:lnTo>
                    <a:pt x="11120" y="10877"/>
                  </a:lnTo>
                  <a:lnTo>
                    <a:pt x="10658" y="11047"/>
                  </a:lnTo>
                  <a:lnTo>
                    <a:pt x="9733" y="11412"/>
                  </a:lnTo>
                  <a:lnTo>
                    <a:pt x="9247" y="11558"/>
                  </a:lnTo>
                  <a:lnTo>
                    <a:pt x="8784" y="11704"/>
                  </a:lnTo>
                  <a:lnTo>
                    <a:pt x="7811" y="11972"/>
                  </a:lnTo>
                  <a:lnTo>
                    <a:pt x="7738" y="11996"/>
                  </a:lnTo>
                  <a:lnTo>
                    <a:pt x="7690" y="12045"/>
                  </a:lnTo>
                  <a:lnTo>
                    <a:pt x="7665" y="12118"/>
                  </a:lnTo>
                  <a:lnTo>
                    <a:pt x="7641" y="12166"/>
                  </a:lnTo>
                  <a:lnTo>
                    <a:pt x="7665" y="12239"/>
                  </a:lnTo>
                  <a:lnTo>
                    <a:pt x="7690" y="12312"/>
                  </a:lnTo>
                  <a:lnTo>
                    <a:pt x="7738" y="12361"/>
                  </a:lnTo>
                  <a:lnTo>
                    <a:pt x="7811" y="12410"/>
                  </a:lnTo>
                  <a:lnTo>
                    <a:pt x="7909" y="12434"/>
                  </a:lnTo>
                  <a:lnTo>
                    <a:pt x="8030" y="12458"/>
                  </a:lnTo>
                  <a:lnTo>
                    <a:pt x="8249" y="12458"/>
                  </a:lnTo>
                  <a:lnTo>
                    <a:pt x="8492" y="12434"/>
                  </a:lnTo>
                  <a:lnTo>
                    <a:pt x="8760" y="12361"/>
                  </a:lnTo>
                  <a:lnTo>
                    <a:pt x="9247" y="12191"/>
                  </a:lnTo>
                  <a:lnTo>
                    <a:pt x="9660" y="12045"/>
                  </a:lnTo>
                  <a:lnTo>
                    <a:pt x="10731" y="11680"/>
                  </a:lnTo>
                  <a:lnTo>
                    <a:pt x="11753" y="11290"/>
                  </a:lnTo>
                  <a:lnTo>
                    <a:pt x="11875" y="11217"/>
                  </a:lnTo>
                  <a:lnTo>
                    <a:pt x="11923" y="11144"/>
                  </a:lnTo>
                  <a:lnTo>
                    <a:pt x="11948" y="11023"/>
                  </a:lnTo>
                  <a:lnTo>
                    <a:pt x="11948" y="10925"/>
                  </a:lnTo>
                  <a:lnTo>
                    <a:pt x="11899" y="10828"/>
                  </a:lnTo>
                  <a:lnTo>
                    <a:pt x="11826" y="10755"/>
                  </a:lnTo>
                  <a:lnTo>
                    <a:pt x="11729" y="10731"/>
                  </a:lnTo>
                  <a:close/>
                  <a:moveTo>
                    <a:pt x="8492" y="682"/>
                  </a:moveTo>
                  <a:lnTo>
                    <a:pt x="8638" y="706"/>
                  </a:lnTo>
                  <a:lnTo>
                    <a:pt x="9101" y="755"/>
                  </a:lnTo>
                  <a:lnTo>
                    <a:pt x="9539" y="803"/>
                  </a:lnTo>
                  <a:lnTo>
                    <a:pt x="9977" y="901"/>
                  </a:lnTo>
                  <a:lnTo>
                    <a:pt x="10415" y="1022"/>
                  </a:lnTo>
                  <a:lnTo>
                    <a:pt x="10755" y="1120"/>
                  </a:lnTo>
                  <a:lnTo>
                    <a:pt x="11096" y="1241"/>
                  </a:lnTo>
                  <a:lnTo>
                    <a:pt x="11437" y="1411"/>
                  </a:lnTo>
                  <a:lnTo>
                    <a:pt x="11753" y="1557"/>
                  </a:lnTo>
                  <a:lnTo>
                    <a:pt x="11753" y="1582"/>
                  </a:lnTo>
                  <a:lnTo>
                    <a:pt x="11729" y="1655"/>
                  </a:lnTo>
                  <a:lnTo>
                    <a:pt x="11729" y="1752"/>
                  </a:lnTo>
                  <a:lnTo>
                    <a:pt x="11753" y="1801"/>
                  </a:lnTo>
                  <a:lnTo>
                    <a:pt x="11802" y="1825"/>
                  </a:lnTo>
                  <a:lnTo>
                    <a:pt x="11875" y="1825"/>
                  </a:lnTo>
                  <a:lnTo>
                    <a:pt x="11948" y="1776"/>
                  </a:lnTo>
                  <a:lnTo>
                    <a:pt x="11972" y="1752"/>
                  </a:lnTo>
                  <a:lnTo>
                    <a:pt x="11996" y="1752"/>
                  </a:lnTo>
                  <a:lnTo>
                    <a:pt x="11996" y="1728"/>
                  </a:lnTo>
                  <a:lnTo>
                    <a:pt x="12021" y="1728"/>
                  </a:lnTo>
                  <a:lnTo>
                    <a:pt x="12118" y="1801"/>
                  </a:lnTo>
                  <a:lnTo>
                    <a:pt x="12094" y="1874"/>
                  </a:lnTo>
                  <a:lnTo>
                    <a:pt x="12069" y="1947"/>
                  </a:lnTo>
                  <a:lnTo>
                    <a:pt x="12094" y="1995"/>
                  </a:lnTo>
                  <a:lnTo>
                    <a:pt x="12118" y="2020"/>
                  </a:lnTo>
                  <a:lnTo>
                    <a:pt x="12167" y="2044"/>
                  </a:lnTo>
                  <a:lnTo>
                    <a:pt x="12215" y="2020"/>
                  </a:lnTo>
                  <a:lnTo>
                    <a:pt x="12240" y="1995"/>
                  </a:lnTo>
                  <a:lnTo>
                    <a:pt x="12313" y="1922"/>
                  </a:lnTo>
                  <a:lnTo>
                    <a:pt x="12532" y="2068"/>
                  </a:lnTo>
                  <a:lnTo>
                    <a:pt x="12483" y="2190"/>
                  </a:lnTo>
                  <a:lnTo>
                    <a:pt x="12483" y="2239"/>
                  </a:lnTo>
                  <a:lnTo>
                    <a:pt x="12483" y="2336"/>
                  </a:lnTo>
                  <a:lnTo>
                    <a:pt x="12507" y="2385"/>
                  </a:lnTo>
                  <a:lnTo>
                    <a:pt x="12532" y="2409"/>
                  </a:lnTo>
                  <a:lnTo>
                    <a:pt x="12580" y="2409"/>
                  </a:lnTo>
                  <a:lnTo>
                    <a:pt x="12629" y="2385"/>
                  </a:lnTo>
                  <a:lnTo>
                    <a:pt x="12678" y="2360"/>
                  </a:lnTo>
                  <a:lnTo>
                    <a:pt x="12726" y="2287"/>
                  </a:lnTo>
                  <a:lnTo>
                    <a:pt x="12775" y="2239"/>
                  </a:lnTo>
                  <a:lnTo>
                    <a:pt x="12945" y="2409"/>
                  </a:lnTo>
                  <a:lnTo>
                    <a:pt x="12872" y="2531"/>
                  </a:lnTo>
                  <a:lnTo>
                    <a:pt x="12824" y="2604"/>
                  </a:lnTo>
                  <a:lnTo>
                    <a:pt x="12824" y="2677"/>
                  </a:lnTo>
                  <a:lnTo>
                    <a:pt x="12824" y="2725"/>
                  </a:lnTo>
                  <a:lnTo>
                    <a:pt x="12848" y="2750"/>
                  </a:lnTo>
                  <a:lnTo>
                    <a:pt x="12897" y="2774"/>
                  </a:lnTo>
                  <a:lnTo>
                    <a:pt x="12945" y="2774"/>
                  </a:lnTo>
                  <a:lnTo>
                    <a:pt x="13067" y="2701"/>
                  </a:lnTo>
                  <a:lnTo>
                    <a:pt x="13164" y="2604"/>
                  </a:lnTo>
                  <a:lnTo>
                    <a:pt x="13286" y="2725"/>
                  </a:lnTo>
                  <a:lnTo>
                    <a:pt x="13383" y="2823"/>
                  </a:lnTo>
                  <a:lnTo>
                    <a:pt x="13262" y="3017"/>
                  </a:lnTo>
                  <a:lnTo>
                    <a:pt x="13213" y="3066"/>
                  </a:lnTo>
                  <a:lnTo>
                    <a:pt x="13164" y="3163"/>
                  </a:lnTo>
                  <a:lnTo>
                    <a:pt x="13164" y="3236"/>
                  </a:lnTo>
                  <a:lnTo>
                    <a:pt x="13189" y="3285"/>
                  </a:lnTo>
                  <a:lnTo>
                    <a:pt x="13213" y="3309"/>
                  </a:lnTo>
                  <a:lnTo>
                    <a:pt x="13310" y="3285"/>
                  </a:lnTo>
                  <a:lnTo>
                    <a:pt x="13408" y="3236"/>
                  </a:lnTo>
                  <a:lnTo>
                    <a:pt x="13529" y="3115"/>
                  </a:lnTo>
                  <a:lnTo>
                    <a:pt x="13578" y="3042"/>
                  </a:lnTo>
                  <a:lnTo>
                    <a:pt x="13773" y="3309"/>
                  </a:lnTo>
                  <a:lnTo>
                    <a:pt x="13675" y="3407"/>
                  </a:lnTo>
                  <a:lnTo>
                    <a:pt x="13554" y="3504"/>
                  </a:lnTo>
                  <a:lnTo>
                    <a:pt x="13481" y="3577"/>
                  </a:lnTo>
                  <a:lnTo>
                    <a:pt x="13456" y="3650"/>
                  </a:lnTo>
                  <a:lnTo>
                    <a:pt x="13456" y="3699"/>
                  </a:lnTo>
                  <a:lnTo>
                    <a:pt x="13505" y="3723"/>
                  </a:lnTo>
                  <a:lnTo>
                    <a:pt x="13602" y="3747"/>
                  </a:lnTo>
                  <a:lnTo>
                    <a:pt x="13675" y="3723"/>
                  </a:lnTo>
                  <a:lnTo>
                    <a:pt x="13773" y="3674"/>
                  </a:lnTo>
                  <a:lnTo>
                    <a:pt x="13846" y="3626"/>
                  </a:lnTo>
                  <a:lnTo>
                    <a:pt x="13943" y="3577"/>
                  </a:lnTo>
                  <a:lnTo>
                    <a:pt x="14138" y="3918"/>
                  </a:lnTo>
                  <a:lnTo>
                    <a:pt x="14040" y="3991"/>
                  </a:lnTo>
                  <a:lnTo>
                    <a:pt x="13846" y="4161"/>
                  </a:lnTo>
                  <a:lnTo>
                    <a:pt x="13773" y="4234"/>
                  </a:lnTo>
                  <a:lnTo>
                    <a:pt x="13700" y="4331"/>
                  </a:lnTo>
                  <a:lnTo>
                    <a:pt x="13700" y="4356"/>
                  </a:lnTo>
                  <a:lnTo>
                    <a:pt x="13700" y="4380"/>
                  </a:lnTo>
                  <a:lnTo>
                    <a:pt x="13821" y="4380"/>
                  </a:lnTo>
                  <a:lnTo>
                    <a:pt x="13943" y="4356"/>
                  </a:lnTo>
                  <a:lnTo>
                    <a:pt x="14065" y="4307"/>
                  </a:lnTo>
                  <a:lnTo>
                    <a:pt x="14162" y="4234"/>
                  </a:lnTo>
                  <a:lnTo>
                    <a:pt x="14284" y="4161"/>
                  </a:lnTo>
                  <a:lnTo>
                    <a:pt x="14503" y="4696"/>
                  </a:lnTo>
                  <a:lnTo>
                    <a:pt x="14332" y="4769"/>
                  </a:lnTo>
                  <a:lnTo>
                    <a:pt x="14186" y="4842"/>
                  </a:lnTo>
                  <a:lnTo>
                    <a:pt x="14065" y="4940"/>
                  </a:lnTo>
                  <a:lnTo>
                    <a:pt x="13943" y="5061"/>
                  </a:lnTo>
                  <a:lnTo>
                    <a:pt x="13919" y="5134"/>
                  </a:lnTo>
                  <a:lnTo>
                    <a:pt x="13894" y="5207"/>
                  </a:lnTo>
                  <a:lnTo>
                    <a:pt x="13894" y="5256"/>
                  </a:lnTo>
                  <a:lnTo>
                    <a:pt x="13919" y="5280"/>
                  </a:lnTo>
                  <a:lnTo>
                    <a:pt x="13943" y="5305"/>
                  </a:lnTo>
                  <a:lnTo>
                    <a:pt x="13992" y="5305"/>
                  </a:lnTo>
                  <a:lnTo>
                    <a:pt x="14113" y="5256"/>
                  </a:lnTo>
                  <a:lnTo>
                    <a:pt x="14235" y="5183"/>
                  </a:lnTo>
                  <a:lnTo>
                    <a:pt x="14527" y="5037"/>
                  </a:lnTo>
                  <a:lnTo>
                    <a:pt x="14600" y="5013"/>
                  </a:lnTo>
                  <a:lnTo>
                    <a:pt x="14746" y="5524"/>
                  </a:lnTo>
                  <a:lnTo>
                    <a:pt x="14430" y="5670"/>
                  </a:lnTo>
                  <a:lnTo>
                    <a:pt x="14162" y="5791"/>
                  </a:lnTo>
                  <a:lnTo>
                    <a:pt x="13919" y="5937"/>
                  </a:lnTo>
                  <a:lnTo>
                    <a:pt x="13919" y="5986"/>
                  </a:lnTo>
                  <a:lnTo>
                    <a:pt x="13943" y="6010"/>
                  </a:lnTo>
                  <a:lnTo>
                    <a:pt x="14089" y="6035"/>
                  </a:lnTo>
                  <a:lnTo>
                    <a:pt x="14235" y="6059"/>
                  </a:lnTo>
                  <a:lnTo>
                    <a:pt x="14357" y="6035"/>
                  </a:lnTo>
                  <a:lnTo>
                    <a:pt x="14527" y="6010"/>
                  </a:lnTo>
                  <a:lnTo>
                    <a:pt x="14843" y="5889"/>
                  </a:lnTo>
                  <a:lnTo>
                    <a:pt x="14965" y="6424"/>
                  </a:lnTo>
                  <a:lnTo>
                    <a:pt x="14795" y="6497"/>
                  </a:lnTo>
                  <a:lnTo>
                    <a:pt x="14405" y="6619"/>
                  </a:lnTo>
                  <a:lnTo>
                    <a:pt x="14016" y="6740"/>
                  </a:lnTo>
                  <a:lnTo>
                    <a:pt x="13992" y="6789"/>
                  </a:lnTo>
                  <a:lnTo>
                    <a:pt x="13967" y="6813"/>
                  </a:lnTo>
                  <a:lnTo>
                    <a:pt x="13992" y="6862"/>
                  </a:lnTo>
                  <a:lnTo>
                    <a:pt x="14040" y="6886"/>
                  </a:lnTo>
                  <a:lnTo>
                    <a:pt x="14235" y="6886"/>
                  </a:lnTo>
                  <a:lnTo>
                    <a:pt x="14405" y="6862"/>
                  </a:lnTo>
                  <a:lnTo>
                    <a:pt x="14770" y="6813"/>
                  </a:lnTo>
                  <a:lnTo>
                    <a:pt x="15014" y="6740"/>
                  </a:lnTo>
                  <a:lnTo>
                    <a:pt x="15087" y="7178"/>
                  </a:lnTo>
                  <a:lnTo>
                    <a:pt x="14843" y="7227"/>
                  </a:lnTo>
                  <a:lnTo>
                    <a:pt x="14430" y="7349"/>
                  </a:lnTo>
                  <a:lnTo>
                    <a:pt x="14235" y="7422"/>
                  </a:lnTo>
                  <a:lnTo>
                    <a:pt x="14065" y="7543"/>
                  </a:lnTo>
                  <a:lnTo>
                    <a:pt x="14016" y="7592"/>
                  </a:lnTo>
                  <a:lnTo>
                    <a:pt x="14040" y="7665"/>
                  </a:lnTo>
                  <a:lnTo>
                    <a:pt x="14065" y="7714"/>
                  </a:lnTo>
                  <a:lnTo>
                    <a:pt x="14138" y="7738"/>
                  </a:lnTo>
                  <a:lnTo>
                    <a:pt x="14332" y="7714"/>
                  </a:lnTo>
                  <a:lnTo>
                    <a:pt x="14527" y="7665"/>
                  </a:lnTo>
                  <a:lnTo>
                    <a:pt x="14916" y="7568"/>
                  </a:lnTo>
                  <a:lnTo>
                    <a:pt x="15135" y="7519"/>
                  </a:lnTo>
                  <a:lnTo>
                    <a:pt x="15184" y="7981"/>
                  </a:lnTo>
                  <a:lnTo>
                    <a:pt x="14868" y="8030"/>
                  </a:lnTo>
                  <a:lnTo>
                    <a:pt x="14624" y="8054"/>
                  </a:lnTo>
                  <a:lnTo>
                    <a:pt x="14357" y="8079"/>
                  </a:lnTo>
                  <a:lnTo>
                    <a:pt x="14235" y="8103"/>
                  </a:lnTo>
                  <a:lnTo>
                    <a:pt x="14113" y="8152"/>
                  </a:lnTo>
                  <a:lnTo>
                    <a:pt x="14016" y="8200"/>
                  </a:lnTo>
                  <a:lnTo>
                    <a:pt x="13919" y="8298"/>
                  </a:lnTo>
                  <a:lnTo>
                    <a:pt x="13919" y="8322"/>
                  </a:lnTo>
                  <a:lnTo>
                    <a:pt x="13919" y="8346"/>
                  </a:lnTo>
                  <a:lnTo>
                    <a:pt x="13919" y="8395"/>
                  </a:lnTo>
                  <a:lnTo>
                    <a:pt x="13943" y="8395"/>
                  </a:lnTo>
                  <a:lnTo>
                    <a:pt x="14065" y="8419"/>
                  </a:lnTo>
                  <a:lnTo>
                    <a:pt x="14211" y="8444"/>
                  </a:lnTo>
                  <a:lnTo>
                    <a:pt x="14454" y="8444"/>
                  </a:lnTo>
                  <a:lnTo>
                    <a:pt x="14989" y="8395"/>
                  </a:lnTo>
                  <a:lnTo>
                    <a:pt x="15208" y="8395"/>
                  </a:lnTo>
                  <a:lnTo>
                    <a:pt x="15208" y="8857"/>
                  </a:lnTo>
                  <a:lnTo>
                    <a:pt x="14722" y="8882"/>
                  </a:lnTo>
                  <a:lnTo>
                    <a:pt x="14503" y="8882"/>
                  </a:lnTo>
                  <a:lnTo>
                    <a:pt x="14284" y="8906"/>
                  </a:lnTo>
                  <a:lnTo>
                    <a:pt x="14065" y="8955"/>
                  </a:lnTo>
                  <a:lnTo>
                    <a:pt x="13967" y="8979"/>
                  </a:lnTo>
                  <a:lnTo>
                    <a:pt x="13870" y="9028"/>
                  </a:lnTo>
                  <a:lnTo>
                    <a:pt x="13846" y="9052"/>
                  </a:lnTo>
                  <a:lnTo>
                    <a:pt x="13870" y="9076"/>
                  </a:lnTo>
                  <a:lnTo>
                    <a:pt x="13967" y="9125"/>
                  </a:lnTo>
                  <a:lnTo>
                    <a:pt x="14065" y="9174"/>
                  </a:lnTo>
                  <a:lnTo>
                    <a:pt x="14284" y="9222"/>
                  </a:lnTo>
                  <a:lnTo>
                    <a:pt x="14722" y="9222"/>
                  </a:lnTo>
                  <a:lnTo>
                    <a:pt x="14941" y="9247"/>
                  </a:lnTo>
                  <a:lnTo>
                    <a:pt x="15184" y="9247"/>
                  </a:lnTo>
                  <a:lnTo>
                    <a:pt x="15160" y="9465"/>
                  </a:lnTo>
                  <a:lnTo>
                    <a:pt x="14965" y="9514"/>
                  </a:lnTo>
                  <a:lnTo>
                    <a:pt x="14722" y="9563"/>
                  </a:lnTo>
                  <a:lnTo>
                    <a:pt x="14478" y="9660"/>
                  </a:lnTo>
                  <a:lnTo>
                    <a:pt x="14259" y="9757"/>
                  </a:lnTo>
                  <a:lnTo>
                    <a:pt x="14040" y="9879"/>
                  </a:lnTo>
                  <a:lnTo>
                    <a:pt x="14016" y="9903"/>
                  </a:lnTo>
                  <a:lnTo>
                    <a:pt x="14016" y="9952"/>
                  </a:lnTo>
                  <a:lnTo>
                    <a:pt x="14040" y="9976"/>
                  </a:lnTo>
                  <a:lnTo>
                    <a:pt x="14065" y="9976"/>
                  </a:lnTo>
                  <a:lnTo>
                    <a:pt x="14284" y="10001"/>
                  </a:lnTo>
                  <a:lnTo>
                    <a:pt x="14503" y="9976"/>
                  </a:lnTo>
                  <a:lnTo>
                    <a:pt x="14965" y="9903"/>
                  </a:lnTo>
                  <a:lnTo>
                    <a:pt x="15087" y="9879"/>
                  </a:lnTo>
                  <a:lnTo>
                    <a:pt x="14965" y="10390"/>
                  </a:lnTo>
                  <a:lnTo>
                    <a:pt x="14527" y="10463"/>
                  </a:lnTo>
                  <a:lnTo>
                    <a:pt x="14332" y="10487"/>
                  </a:lnTo>
                  <a:lnTo>
                    <a:pt x="14162" y="10512"/>
                  </a:lnTo>
                  <a:lnTo>
                    <a:pt x="13992" y="10560"/>
                  </a:lnTo>
                  <a:lnTo>
                    <a:pt x="13919" y="10609"/>
                  </a:lnTo>
                  <a:lnTo>
                    <a:pt x="13846" y="10682"/>
                  </a:lnTo>
                  <a:lnTo>
                    <a:pt x="13821" y="10731"/>
                  </a:lnTo>
                  <a:lnTo>
                    <a:pt x="13846" y="10804"/>
                  </a:lnTo>
                  <a:lnTo>
                    <a:pt x="13870" y="10852"/>
                  </a:lnTo>
                  <a:lnTo>
                    <a:pt x="13894" y="10901"/>
                  </a:lnTo>
                  <a:lnTo>
                    <a:pt x="13967" y="10925"/>
                  </a:lnTo>
                  <a:lnTo>
                    <a:pt x="14065" y="10950"/>
                  </a:lnTo>
                  <a:lnTo>
                    <a:pt x="14235" y="10950"/>
                  </a:lnTo>
                  <a:lnTo>
                    <a:pt x="14576" y="10901"/>
                  </a:lnTo>
                  <a:lnTo>
                    <a:pt x="14795" y="10877"/>
                  </a:lnTo>
                  <a:lnTo>
                    <a:pt x="14795" y="10877"/>
                  </a:lnTo>
                  <a:lnTo>
                    <a:pt x="14600" y="11339"/>
                  </a:lnTo>
                  <a:lnTo>
                    <a:pt x="14478" y="11339"/>
                  </a:lnTo>
                  <a:lnTo>
                    <a:pt x="14284" y="11315"/>
                  </a:lnTo>
                  <a:lnTo>
                    <a:pt x="14089" y="11339"/>
                  </a:lnTo>
                  <a:lnTo>
                    <a:pt x="13919" y="11363"/>
                  </a:lnTo>
                  <a:lnTo>
                    <a:pt x="13724" y="11436"/>
                  </a:lnTo>
                  <a:lnTo>
                    <a:pt x="13724" y="11461"/>
                  </a:lnTo>
                  <a:lnTo>
                    <a:pt x="13724" y="11485"/>
                  </a:lnTo>
                  <a:lnTo>
                    <a:pt x="13894" y="11558"/>
                  </a:lnTo>
                  <a:lnTo>
                    <a:pt x="14065" y="11607"/>
                  </a:lnTo>
                  <a:lnTo>
                    <a:pt x="14430" y="11655"/>
                  </a:lnTo>
                  <a:lnTo>
                    <a:pt x="14186" y="12069"/>
                  </a:lnTo>
                  <a:lnTo>
                    <a:pt x="13967" y="12069"/>
                  </a:lnTo>
                  <a:lnTo>
                    <a:pt x="13724" y="12093"/>
                  </a:lnTo>
                  <a:lnTo>
                    <a:pt x="13602" y="12069"/>
                  </a:lnTo>
                  <a:lnTo>
                    <a:pt x="13456" y="12045"/>
                  </a:lnTo>
                  <a:lnTo>
                    <a:pt x="13335" y="12020"/>
                  </a:lnTo>
                  <a:lnTo>
                    <a:pt x="13213" y="12020"/>
                  </a:lnTo>
                  <a:lnTo>
                    <a:pt x="13189" y="12045"/>
                  </a:lnTo>
                  <a:lnTo>
                    <a:pt x="13164" y="12069"/>
                  </a:lnTo>
                  <a:lnTo>
                    <a:pt x="13189" y="12166"/>
                  </a:lnTo>
                  <a:lnTo>
                    <a:pt x="13237" y="12239"/>
                  </a:lnTo>
                  <a:lnTo>
                    <a:pt x="13310" y="12312"/>
                  </a:lnTo>
                  <a:lnTo>
                    <a:pt x="13408" y="12361"/>
                  </a:lnTo>
                  <a:lnTo>
                    <a:pt x="13529" y="12385"/>
                  </a:lnTo>
                  <a:lnTo>
                    <a:pt x="13651" y="12410"/>
                  </a:lnTo>
                  <a:lnTo>
                    <a:pt x="13919" y="12434"/>
                  </a:lnTo>
                  <a:lnTo>
                    <a:pt x="13578" y="12823"/>
                  </a:lnTo>
                  <a:lnTo>
                    <a:pt x="13067" y="12726"/>
                  </a:lnTo>
                  <a:lnTo>
                    <a:pt x="12848" y="12677"/>
                  </a:lnTo>
                  <a:lnTo>
                    <a:pt x="12726" y="12677"/>
                  </a:lnTo>
                  <a:lnTo>
                    <a:pt x="12605" y="12702"/>
                  </a:lnTo>
                  <a:lnTo>
                    <a:pt x="12605" y="12726"/>
                  </a:lnTo>
                  <a:lnTo>
                    <a:pt x="12580" y="12775"/>
                  </a:lnTo>
                  <a:lnTo>
                    <a:pt x="12629" y="12848"/>
                  </a:lnTo>
                  <a:lnTo>
                    <a:pt x="12678" y="12921"/>
                  </a:lnTo>
                  <a:lnTo>
                    <a:pt x="12726" y="12969"/>
                  </a:lnTo>
                  <a:lnTo>
                    <a:pt x="12824" y="13018"/>
                  </a:lnTo>
                  <a:lnTo>
                    <a:pt x="13018" y="13115"/>
                  </a:lnTo>
                  <a:lnTo>
                    <a:pt x="13237" y="13164"/>
                  </a:lnTo>
                  <a:lnTo>
                    <a:pt x="13091" y="13286"/>
                  </a:lnTo>
                  <a:lnTo>
                    <a:pt x="13043" y="13286"/>
                  </a:lnTo>
                  <a:lnTo>
                    <a:pt x="12580" y="13261"/>
                  </a:lnTo>
                  <a:lnTo>
                    <a:pt x="12337" y="13213"/>
                  </a:lnTo>
                  <a:lnTo>
                    <a:pt x="12215" y="13188"/>
                  </a:lnTo>
                  <a:lnTo>
                    <a:pt x="12094" y="13188"/>
                  </a:lnTo>
                  <a:lnTo>
                    <a:pt x="12021" y="13213"/>
                  </a:lnTo>
                  <a:lnTo>
                    <a:pt x="11972" y="13261"/>
                  </a:lnTo>
                  <a:lnTo>
                    <a:pt x="11972" y="13334"/>
                  </a:lnTo>
                  <a:lnTo>
                    <a:pt x="11996" y="13383"/>
                  </a:lnTo>
                  <a:lnTo>
                    <a:pt x="12142" y="13505"/>
                  </a:lnTo>
                  <a:lnTo>
                    <a:pt x="12288" y="13578"/>
                  </a:lnTo>
                  <a:lnTo>
                    <a:pt x="12459" y="13626"/>
                  </a:lnTo>
                  <a:lnTo>
                    <a:pt x="12653" y="13651"/>
                  </a:lnTo>
                  <a:lnTo>
                    <a:pt x="12215" y="13943"/>
                  </a:lnTo>
                  <a:lnTo>
                    <a:pt x="12142" y="13918"/>
                  </a:lnTo>
                  <a:lnTo>
                    <a:pt x="11680" y="13821"/>
                  </a:lnTo>
                  <a:lnTo>
                    <a:pt x="11461" y="13772"/>
                  </a:lnTo>
                  <a:lnTo>
                    <a:pt x="11242" y="13724"/>
                  </a:lnTo>
                  <a:lnTo>
                    <a:pt x="11218" y="13748"/>
                  </a:lnTo>
                  <a:lnTo>
                    <a:pt x="11193" y="13748"/>
                  </a:lnTo>
                  <a:lnTo>
                    <a:pt x="11193" y="13821"/>
                  </a:lnTo>
                  <a:lnTo>
                    <a:pt x="11242" y="13894"/>
                  </a:lnTo>
                  <a:lnTo>
                    <a:pt x="11291" y="13967"/>
                  </a:lnTo>
                  <a:lnTo>
                    <a:pt x="11437" y="14064"/>
                  </a:lnTo>
                  <a:lnTo>
                    <a:pt x="11607" y="14137"/>
                  </a:lnTo>
                  <a:lnTo>
                    <a:pt x="11777" y="14210"/>
                  </a:lnTo>
                  <a:lnTo>
                    <a:pt x="11437" y="14381"/>
                  </a:lnTo>
                  <a:lnTo>
                    <a:pt x="11364" y="14332"/>
                  </a:lnTo>
                  <a:lnTo>
                    <a:pt x="11315" y="14308"/>
                  </a:lnTo>
                  <a:lnTo>
                    <a:pt x="11169" y="14259"/>
                  </a:lnTo>
                  <a:lnTo>
                    <a:pt x="10877" y="14235"/>
                  </a:lnTo>
                  <a:lnTo>
                    <a:pt x="10634" y="14210"/>
                  </a:lnTo>
                  <a:lnTo>
                    <a:pt x="10488" y="14210"/>
                  </a:lnTo>
                  <a:lnTo>
                    <a:pt x="10366" y="14235"/>
                  </a:lnTo>
                  <a:lnTo>
                    <a:pt x="10342" y="14283"/>
                  </a:lnTo>
                  <a:lnTo>
                    <a:pt x="10366" y="14332"/>
                  </a:lnTo>
                  <a:lnTo>
                    <a:pt x="10390" y="14381"/>
                  </a:lnTo>
                  <a:lnTo>
                    <a:pt x="10488" y="14478"/>
                  </a:lnTo>
                  <a:lnTo>
                    <a:pt x="10609" y="14551"/>
                  </a:lnTo>
                  <a:lnTo>
                    <a:pt x="10707" y="14575"/>
                  </a:lnTo>
                  <a:lnTo>
                    <a:pt x="10877" y="14624"/>
                  </a:lnTo>
                  <a:lnTo>
                    <a:pt x="10488" y="14746"/>
                  </a:lnTo>
                  <a:lnTo>
                    <a:pt x="10293" y="14673"/>
                  </a:lnTo>
                  <a:lnTo>
                    <a:pt x="10098" y="14624"/>
                  </a:lnTo>
                  <a:lnTo>
                    <a:pt x="9904" y="14600"/>
                  </a:lnTo>
                  <a:lnTo>
                    <a:pt x="9782" y="14600"/>
                  </a:lnTo>
                  <a:lnTo>
                    <a:pt x="9685" y="14648"/>
                  </a:lnTo>
                  <a:lnTo>
                    <a:pt x="9660" y="14673"/>
                  </a:lnTo>
                  <a:lnTo>
                    <a:pt x="9660" y="14721"/>
                  </a:lnTo>
                  <a:lnTo>
                    <a:pt x="9709" y="14794"/>
                  </a:lnTo>
                  <a:lnTo>
                    <a:pt x="9782" y="14843"/>
                  </a:lnTo>
                  <a:lnTo>
                    <a:pt x="9928" y="14916"/>
                  </a:lnTo>
                  <a:lnTo>
                    <a:pt x="9612" y="14989"/>
                  </a:lnTo>
                  <a:lnTo>
                    <a:pt x="9563" y="14940"/>
                  </a:lnTo>
                  <a:lnTo>
                    <a:pt x="9514" y="14916"/>
                  </a:lnTo>
                  <a:lnTo>
                    <a:pt x="9417" y="14867"/>
                  </a:lnTo>
                  <a:lnTo>
                    <a:pt x="9222" y="14843"/>
                  </a:lnTo>
                  <a:lnTo>
                    <a:pt x="9125" y="14843"/>
                  </a:lnTo>
                  <a:lnTo>
                    <a:pt x="9028" y="14867"/>
                  </a:lnTo>
                  <a:lnTo>
                    <a:pt x="9003" y="14916"/>
                  </a:lnTo>
                  <a:lnTo>
                    <a:pt x="8979" y="14965"/>
                  </a:lnTo>
                  <a:lnTo>
                    <a:pt x="8955" y="15013"/>
                  </a:lnTo>
                  <a:lnTo>
                    <a:pt x="8979" y="15062"/>
                  </a:lnTo>
                  <a:lnTo>
                    <a:pt x="9003" y="15086"/>
                  </a:lnTo>
                  <a:lnTo>
                    <a:pt x="8638" y="15135"/>
                  </a:lnTo>
                  <a:lnTo>
                    <a:pt x="8298" y="15159"/>
                  </a:lnTo>
                  <a:lnTo>
                    <a:pt x="7203" y="15159"/>
                  </a:lnTo>
                  <a:lnTo>
                    <a:pt x="6838" y="15111"/>
                  </a:lnTo>
                  <a:lnTo>
                    <a:pt x="6497" y="15062"/>
                  </a:lnTo>
                  <a:lnTo>
                    <a:pt x="6132" y="14989"/>
                  </a:lnTo>
                  <a:lnTo>
                    <a:pt x="5792" y="14916"/>
                  </a:lnTo>
                  <a:lnTo>
                    <a:pt x="5451" y="14819"/>
                  </a:lnTo>
                  <a:lnTo>
                    <a:pt x="5110" y="14697"/>
                  </a:lnTo>
                  <a:lnTo>
                    <a:pt x="4794" y="14575"/>
                  </a:lnTo>
                  <a:lnTo>
                    <a:pt x="4453" y="14405"/>
                  </a:lnTo>
                  <a:lnTo>
                    <a:pt x="4137" y="14259"/>
                  </a:lnTo>
                  <a:lnTo>
                    <a:pt x="3845" y="14064"/>
                  </a:lnTo>
                  <a:lnTo>
                    <a:pt x="3553" y="13870"/>
                  </a:lnTo>
                  <a:lnTo>
                    <a:pt x="3285" y="13675"/>
                  </a:lnTo>
                  <a:lnTo>
                    <a:pt x="3018" y="13456"/>
                  </a:lnTo>
                  <a:lnTo>
                    <a:pt x="2774" y="13237"/>
                  </a:lnTo>
                  <a:lnTo>
                    <a:pt x="2531" y="12994"/>
                  </a:lnTo>
                  <a:lnTo>
                    <a:pt x="2312" y="12775"/>
                  </a:lnTo>
                  <a:lnTo>
                    <a:pt x="2093" y="12507"/>
                  </a:lnTo>
                  <a:lnTo>
                    <a:pt x="1898" y="12239"/>
                  </a:lnTo>
                  <a:lnTo>
                    <a:pt x="1728" y="11972"/>
                  </a:lnTo>
                  <a:lnTo>
                    <a:pt x="1558" y="11704"/>
                  </a:lnTo>
                  <a:lnTo>
                    <a:pt x="1387" y="11412"/>
                  </a:lnTo>
                  <a:lnTo>
                    <a:pt x="1266" y="11120"/>
                  </a:lnTo>
                  <a:lnTo>
                    <a:pt x="1144" y="10828"/>
                  </a:lnTo>
                  <a:lnTo>
                    <a:pt x="1022" y="10512"/>
                  </a:lnTo>
                  <a:lnTo>
                    <a:pt x="949" y="10195"/>
                  </a:lnTo>
                  <a:lnTo>
                    <a:pt x="876" y="9879"/>
                  </a:lnTo>
                  <a:lnTo>
                    <a:pt x="828" y="9538"/>
                  </a:lnTo>
                  <a:lnTo>
                    <a:pt x="755" y="9003"/>
                  </a:lnTo>
                  <a:lnTo>
                    <a:pt x="730" y="8468"/>
                  </a:lnTo>
                  <a:lnTo>
                    <a:pt x="730" y="7933"/>
                  </a:lnTo>
                  <a:lnTo>
                    <a:pt x="779" y="7397"/>
                  </a:lnTo>
                  <a:lnTo>
                    <a:pt x="828" y="6862"/>
                  </a:lnTo>
                  <a:lnTo>
                    <a:pt x="949" y="6351"/>
                  </a:lnTo>
                  <a:lnTo>
                    <a:pt x="1071" y="5840"/>
                  </a:lnTo>
                  <a:lnTo>
                    <a:pt x="1266" y="5353"/>
                  </a:lnTo>
                  <a:lnTo>
                    <a:pt x="1387" y="5061"/>
                  </a:lnTo>
                  <a:lnTo>
                    <a:pt x="1558" y="4745"/>
                  </a:lnTo>
                  <a:lnTo>
                    <a:pt x="1752" y="4404"/>
                  </a:lnTo>
                  <a:lnTo>
                    <a:pt x="1996" y="4064"/>
                  </a:lnTo>
                  <a:lnTo>
                    <a:pt x="2263" y="3699"/>
                  </a:lnTo>
                  <a:lnTo>
                    <a:pt x="2555" y="3334"/>
                  </a:lnTo>
                  <a:lnTo>
                    <a:pt x="2896" y="2944"/>
                  </a:lnTo>
                  <a:lnTo>
                    <a:pt x="3261" y="2604"/>
                  </a:lnTo>
                  <a:lnTo>
                    <a:pt x="3650" y="2263"/>
                  </a:lnTo>
                  <a:lnTo>
                    <a:pt x="4064" y="1922"/>
                  </a:lnTo>
                  <a:lnTo>
                    <a:pt x="4526" y="1630"/>
                  </a:lnTo>
                  <a:lnTo>
                    <a:pt x="5013" y="1363"/>
                  </a:lnTo>
                  <a:lnTo>
                    <a:pt x="5500" y="1144"/>
                  </a:lnTo>
                  <a:lnTo>
                    <a:pt x="6035" y="974"/>
                  </a:lnTo>
                  <a:lnTo>
                    <a:pt x="6303" y="925"/>
                  </a:lnTo>
                  <a:lnTo>
                    <a:pt x="6595" y="876"/>
                  </a:lnTo>
                  <a:lnTo>
                    <a:pt x="6862" y="828"/>
                  </a:lnTo>
                  <a:lnTo>
                    <a:pt x="7154" y="803"/>
                  </a:lnTo>
                  <a:lnTo>
                    <a:pt x="7519" y="779"/>
                  </a:lnTo>
                  <a:lnTo>
                    <a:pt x="7909" y="730"/>
                  </a:lnTo>
                  <a:lnTo>
                    <a:pt x="8298" y="682"/>
                  </a:lnTo>
                  <a:close/>
                  <a:moveTo>
                    <a:pt x="8128" y="0"/>
                  </a:moveTo>
                  <a:lnTo>
                    <a:pt x="7738" y="25"/>
                  </a:lnTo>
                  <a:lnTo>
                    <a:pt x="7373" y="73"/>
                  </a:lnTo>
                  <a:lnTo>
                    <a:pt x="7081" y="49"/>
                  </a:lnTo>
                  <a:lnTo>
                    <a:pt x="6765" y="49"/>
                  </a:lnTo>
                  <a:lnTo>
                    <a:pt x="6473" y="73"/>
                  </a:lnTo>
                  <a:lnTo>
                    <a:pt x="6157" y="146"/>
                  </a:lnTo>
                  <a:lnTo>
                    <a:pt x="5840" y="219"/>
                  </a:lnTo>
                  <a:lnTo>
                    <a:pt x="5524" y="317"/>
                  </a:lnTo>
                  <a:lnTo>
                    <a:pt x="5208" y="438"/>
                  </a:lnTo>
                  <a:lnTo>
                    <a:pt x="4916" y="560"/>
                  </a:lnTo>
                  <a:lnTo>
                    <a:pt x="4307" y="876"/>
                  </a:lnTo>
                  <a:lnTo>
                    <a:pt x="3748" y="1217"/>
                  </a:lnTo>
                  <a:lnTo>
                    <a:pt x="3212" y="1606"/>
                  </a:lnTo>
                  <a:lnTo>
                    <a:pt x="2750" y="1995"/>
                  </a:lnTo>
                  <a:lnTo>
                    <a:pt x="2482" y="2239"/>
                  </a:lnTo>
                  <a:lnTo>
                    <a:pt x="2239" y="2482"/>
                  </a:lnTo>
                  <a:lnTo>
                    <a:pt x="2020" y="2725"/>
                  </a:lnTo>
                  <a:lnTo>
                    <a:pt x="1825" y="2993"/>
                  </a:lnTo>
                  <a:lnTo>
                    <a:pt x="1631" y="3261"/>
                  </a:lnTo>
                  <a:lnTo>
                    <a:pt x="1436" y="3528"/>
                  </a:lnTo>
                  <a:lnTo>
                    <a:pt x="1120" y="4088"/>
                  </a:lnTo>
                  <a:lnTo>
                    <a:pt x="852" y="4696"/>
                  </a:lnTo>
                  <a:lnTo>
                    <a:pt x="609" y="5305"/>
                  </a:lnTo>
                  <a:lnTo>
                    <a:pt x="390" y="5962"/>
                  </a:lnTo>
                  <a:lnTo>
                    <a:pt x="195" y="6643"/>
                  </a:lnTo>
                  <a:lnTo>
                    <a:pt x="122" y="7008"/>
                  </a:lnTo>
                  <a:lnTo>
                    <a:pt x="49" y="7373"/>
                  </a:lnTo>
                  <a:lnTo>
                    <a:pt x="25" y="7738"/>
                  </a:lnTo>
                  <a:lnTo>
                    <a:pt x="1" y="8103"/>
                  </a:lnTo>
                  <a:lnTo>
                    <a:pt x="1" y="8468"/>
                  </a:lnTo>
                  <a:lnTo>
                    <a:pt x="1" y="8809"/>
                  </a:lnTo>
                  <a:lnTo>
                    <a:pt x="49" y="9174"/>
                  </a:lnTo>
                  <a:lnTo>
                    <a:pt x="98" y="9514"/>
                  </a:lnTo>
                  <a:lnTo>
                    <a:pt x="171" y="9879"/>
                  </a:lnTo>
                  <a:lnTo>
                    <a:pt x="268" y="10220"/>
                  </a:lnTo>
                  <a:lnTo>
                    <a:pt x="365" y="10560"/>
                  </a:lnTo>
                  <a:lnTo>
                    <a:pt x="487" y="10901"/>
                  </a:lnTo>
                  <a:lnTo>
                    <a:pt x="633" y="11242"/>
                  </a:lnTo>
                  <a:lnTo>
                    <a:pt x="803" y="11582"/>
                  </a:lnTo>
                  <a:lnTo>
                    <a:pt x="1168" y="12264"/>
                  </a:lnTo>
                  <a:lnTo>
                    <a:pt x="1387" y="12629"/>
                  </a:lnTo>
                  <a:lnTo>
                    <a:pt x="1631" y="12994"/>
                  </a:lnTo>
                  <a:lnTo>
                    <a:pt x="1874" y="13334"/>
                  </a:lnTo>
                  <a:lnTo>
                    <a:pt x="2142" y="13651"/>
                  </a:lnTo>
                  <a:lnTo>
                    <a:pt x="2434" y="13943"/>
                  </a:lnTo>
                  <a:lnTo>
                    <a:pt x="2726" y="14235"/>
                  </a:lnTo>
                  <a:lnTo>
                    <a:pt x="3042" y="14502"/>
                  </a:lnTo>
                  <a:lnTo>
                    <a:pt x="3358" y="14746"/>
                  </a:lnTo>
                  <a:lnTo>
                    <a:pt x="3699" y="14965"/>
                  </a:lnTo>
                  <a:lnTo>
                    <a:pt x="4040" y="15159"/>
                  </a:lnTo>
                  <a:lnTo>
                    <a:pt x="4405" y="15354"/>
                  </a:lnTo>
                  <a:lnTo>
                    <a:pt x="4794" y="15500"/>
                  </a:lnTo>
                  <a:lnTo>
                    <a:pt x="5183" y="15622"/>
                  </a:lnTo>
                  <a:lnTo>
                    <a:pt x="5573" y="15743"/>
                  </a:lnTo>
                  <a:lnTo>
                    <a:pt x="5986" y="15816"/>
                  </a:lnTo>
                  <a:lnTo>
                    <a:pt x="6424" y="15889"/>
                  </a:lnTo>
                  <a:lnTo>
                    <a:pt x="6838" y="15914"/>
                  </a:lnTo>
                  <a:lnTo>
                    <a:pt x="7276" y="15938"/>
                  </a:lnTo>
                  <a:lnTo>
                    <a:pt x="7714" y="15938"/>
                  </a:lnTo>
                  <a:lnTo>
                    <a:pt x="8152" y="15914"/>
                  </a:lnTo>
                  <a:lnTo>
                    <a:pt x="8565" y="15889"/>
                  </a:lnTo>
                  <a:lnTo>
                    <a:pt x="9003" y="15841"/>
                  </a:lnTo>
                  <a:lnTo>
                    <a:pt x="9417" y="15768"/>
                  </a:lnTo>
                  <a:lnTo>
                    <a:pt x="9831" y="15670"/>
                  </a:lnTo>
                  <a:lnTo>
                    <a:pt x="10244" y="15573"/>
                  </a:lnTo>
                  <a:lnTo>
                    <a:pt x="10658" y="15451"/>
                  </a:lnTo>
                  <a:lnTo>
                    <a:pt x="11047" y="15305"/>
                  </a:lnTo>
                  <a:lnTo>
                    <a:pt x="11437" y="15135"/>
                  </a:lnTo>
                  <a:lnTo>
                    <a:pt x="11826" y="14940"/>
                  </a:lnTo>
                  <a:lnTo>
                    <a:pt x="12191" y="14721"/>
                  </a:lnTo>
                  <a:lnTo>
                    <a:pt x="12556" y="14478"/>
                  </a:lnTo>
                  <a:lnTo>
                    <a:pt x="12921" y="14235"/>
                  </a:lnTo>
                  <a:lnTo>
                    <a:pt x="13262" y="13943"/>
                  </a:lnTo>
                  <a:lnTo>
                    <a:pt x="13578" y="13651"/>
                  </a:lnTo>
                  <a:lnTo>
                    <a:pt x="13894" y="13334"/>
                  </a:lnTo>
                  <a:lnTo>
                    <a:pt x="14186" y="13018"/>
                  </a:lnTo>
                  <a:lnTo>
                    <a:pt x="14430" y="12702"/>
                  </a:lnTo>
                  <a:lnTo>
                    <a:pt x="14673" y="12361"/>
                  </a:lnTo>
                  <a:lnTo>
                    <a:pt x="14892" y="11996"/>
                  </a:lnTo>
                  <a:lnTo>
                    <a:pt x="15087" y="11631"/>
                  </a:lnTo>
                  <a:lnTo>
                    <a:pt x="15111" y="11631"/>
                  </a:lnTo>
                  <a:lnTo>
                    <a:pt x="15135" y="11582"/>
                  </a:lnTo>
                  <a:lnTo>
                    <a:pt x="15135" y="11534"/>
                  </a:lnTo>
                  <a:lnTo>
                    <a:pt x="15330" y="11096"/>
                  </a:lnTo>
                  <a:lnTo>
                    <a:pt x="15500" y="10658"/>
                  </a:lnTo>
                  <a:lnTo>
                    <a:pt x="15622" y="10195"/>
                  </a:lnTo>
                  <a:lnTo>
                    <a:pt x="15719" y="9733"/>
                  </a:lnTo>
                  <a:lnTo>
                    <a:pt x="15744" y="9709"/>
                  </a:lnTo>
                  <a:lnTo>
                    <a:pt x="15768" y="9684"/>
                  </a:lnTo>
                  <a:lnTo>
                    <a:pt x="15768" y="9636"/>
                  </a:lnTo>
                  <a:lnTo>
                    <a:pt x="15768" y="9611"/>
                  </a:lnTo>
                  <a:lnTo>
                    <a:pt x="15744" y="9563"/>
                  </a:lnTo>
                  <a:lnTo>
                    <a:pt x="15792" y="9174"/>
                  </a:lnTo>
                  <a:lnTo>
                    <a:pt x="15817" y="8760"/>
                  </a:lnTo>
                  <a:lnTo>
                    <a:pt x="15817" y="8371"/>
                  </a:lnTo>
                  <a:lnTo>
                    <a:pt x="15817" y="7957"/>
                  </a:lnTo>
                  <a:lnTo>
                    <a:pt x="15719" y="7105"/>
                  </a:lnTo>
                  <a:lnTo>
                    <a:pt x="15671" y="6667"/>
                  </a:lnTo>
                  <a:lnTo>
                    <a:pt x="15598" y="6254"/>
                  </a:lnTo>
                  <a:lnTo>
                    <a:pt x="15500" y="5840"/>
                  </a:lnTo>
                  <a:lnTo>
                    <a:pt x="15403" y="5426"/>
                  </a:lnTo>
                  <a:lnTo>
                    <a:pt x="15281" y="5013"/>
                  </a:lnTo>
                  <a:lnTo>
                    <a:pt x="15135" y="4623"/>
                  </a:lnTo>
                  <a:lnTo>
                    <a:pt x="14989" y="4234"/>
                  </a:lnTo>
                  <a:lnTo>
                    <a:pt x="14819" y="3845"/>
                  </a:lnTo>
                  <a:lnTo>
                    <a:pt x="14600" y="3480"/>
                  </a:lnTo>
                  <a:lnTo>
                    <a:pt x="14381" y="3115"/>
                  </a:lnTo>
                  <a:lnTo>
                    <a:pt x="14138" y="2774"/>
                  </a:lnTo>
                  <a:lnTo>
                    <a:pt x="13870" y="2458"/>
                  </a:lnTo>
                  <a:lnTo>
                    <a:pt x="13578" y="2141"/>
                  </a:lnTo>
                  <a:lnTo>
                    <a:pt x="13262" y="1849"/>
                  </a:lnTo>
                  <a:lnTo>
                    <a:pt x="12970" y="1582"/>
                  </a:lnTo>
                  <a:lnTo>
                    <a:pt x="12629" y="1363"/>
                  </a:lnTo>
                  <a:lnTo>
                    <a:pt x="12288" y="1144"/>
                  </a:lnTo>
                  <a:lnTo>
                    <a:pt x="11948" y="949"/>
                  </a:lnTo>
                  <a:lnTo>
                    <a:pt x="11583" y="779"/>
                  </a:lnTo>
                  <a:lnTo>
                    <a:pt x="11218" y="609"/>
                  </a:lnTo>
                  <a:lnTo>
                    <a:pt x="10828" y="487"/>
                  </a:lnTo>
                  <a:lnTo>
                    <a:pt x="10463" y="365"/>
                  </a:lnTo>
                  <a:lnTo>
                    <a:pt x="10098" y="268"/>
                  </a:lnTo>
                  <a:lnTo>
                    <a:pt x="9709" y="171"/>
                  </a:lnTo>
                  <a:lnTo>
                    <a:pt x="9320" y="98"/>
                  </a:lnTo>
                  <a:lnTo>
                    <a:pt x="8930" y="49"/>
                  </a:lnTo>
                  <a:lnTo>
                    <a:pt x="8517" y="25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082155" y="1883410"/>
            <a:ext cx="1711960" cy="1579880"/>
            <a:chOff x="11153" y="2966"/>
            <a:chExt cx="2696" cy="2488"/>
          </a:xfrm>
        </p:grpSpPr>
        <p:sp>
          <p:nvSpPr>
            <p:cNvPr id="15" name="Google Shape;184;p7"/>
            <p:cNvSpPr/>
            <p:nvPr/>
          </p:nvSpPr>
          <p:spPr>
            <a:xfrm>
              <a:off x="11153" y="3052"/>
              <a:ext cx="2696" cy="2257"/>
            </a:xfrm>
            <a:custGeom>
              <a:avLst/>
              <a:gdLst/>
              <a:ahLst/>
              <a:cxnLst/>
              <a:rect l="l" t="t" r="r" b="b"/>
              <a:pathLst>
                <a:path w="1528801" h="1497381" extrusionOk="0">
                  <a:moveTo>
                    <a:pt x="0" y="0"/>
                  </a:moveTo>
                  <a:lnTo>
                    <a:pt x="1528801" y="0"/>
                  </a:lnTo>
                  <a:lnTo>
                    <a:pt x="1528801" y="1497381"/>
                  </a:lnTo>
                  <a:lnTo>
                    <a:pt x="0" y="1497381"/>
                  </a:lnTo>
                  <a:close/>
                </a:path>
              </a:pathLst>
            </a:custGeom>
            <a:solidFill>
              <a:srgbClr val="92D050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" name="Google Shape;185;p7"/>
            <p:cNvSpPr txBox="1"/>
            <p:nvPr/>
          </p:nvSpPr>
          <p:spPr>
            <a:xfrm>
              <a:off x="11153" y="2966"/>
              <a:ext cx="1434" cy="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7;p7"/>
            <p:cNvSpPr/>
            <p:nvPr/>
          </p:nvSpPr>
          <p:spPr>
            <a:xfrm>
              <a:off x="11285" y="3168"/>
              <a:ext cx="2425" cy="2026"/>
            </a:xfrm>
            <a:custGeom>
              <a:avLst/>
              <a:gdLst/>
              <a:ahLst/>
              <a:cxnLst/>
              <a:rect l="l" t="t" r="r" b="b"/>
              <a:pathLst>
                <a:path w="1375351" h="1344137" extrusionOk="0">
                  <a:moveTo>
                    <a:pt x="0" y="0"/>
                  </a:moveTo>
                  <a:lnTo>
                    <a:pt x="1375351" y="0"/>
                  </a:lnTo>
                  <a:lnTo>
                    <a:pt x="1375351" y="1344137"/>
                  </a:lnTo>
                  <a:lnTo>
                    <a:pt x="0" y="1344137"/>
                  </a:lnTo>
                  <a:close/>
                </a:path>
              </a:pathLst>
            </a:custGeom>
            <a:solidFill>
              <a:schemeClr val="bg1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" name="Google Shape;188;p7"/>
            <p:cNvSpPr txBox="1"/>
            <p:nvPr/>
          </p:nvSpPr>
          <p:spPr>
            <a:xfrm>
              <a:off x="11285" y="3082"/>
              <a:ext cx="1433" cy="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" name="Text Box 63"/>
            <p:cNvSpPr txBox="1"/>
            <p:nvPr/>
          </p:nvSpPr>
          <p:spPr>
            <a:xfrm>
              <a:off x="11338" y="4050"/>
              <a:ext cx="2340" cy="14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200">
                  <a:solidFill>
                    <a:schemeClr val="tx2">
                      <a:lumMod val="1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not having enough time to complete the</a:t>
              </a:r>
              <a:r>
                <a:rPr lang="en-US">
                  <a:solidFill>
                    <a:schemeClr val="tx2">
                      <a:lumMod val="1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 </a:t>
              </a:r>
              <a:r>
                <a:rPr lang="en-US" sz="1200">
                  <a:solidFill>
                    <a:schemeClr val="tx2">
                      <a:lumMod val="1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assignments.</a:t>
              </a:r>
              <a:endParaRPr lang="en-US">
                <a:solidFill>
                  <a:schemeClr val="tx2">
                    <a:lumMod val="10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/>
            </a:p>
          </p:txBody>
        </p:sp>
        <p:sp>
          <p:nvSpPr>
            <p:cNvPr id="860" name="Google Shape;860;p49"/>
            <p:cNvSpPr/>
            <p:nvPr/>
          </p:nvSpPr>
          <p:spPr>
            <a:xfrm>
              <a:off x="12249" y="3327"/>
              <a:ext cx="518" cy="457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12723" y="3571"/>
              <a:ext cx="295" cy="260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070090" y="388620"/>
            <a:ext cx="1741170" cy="1500505"/>
            <a:chOff x="11134" y="612"/>
            <a:chExt cx="2742" cy="2363"/>
          </a:xfrm>
        </p:grpSpPr>
        <p:sp>
          <p:nvSpPr>
            <p:cNvPr id="8" name="Google Shape;177;p7"/>
            <p:cNvSpPr/>
            <p:nvPr/>
          </p:nvSpPr>
          <p:spPr>
            <a:xfrm>
              <a:off x="11134" y="698"/>
              <a:ext cx="2742" cy="2277"/>
            </a:xfrm>
            <a:custGeom>
              <a:avLst/>
              <a:gdLst/>
              <a:ahLst/>
              <a:cxnLst/>
              <a:rect l="l" t="t" r="r" b="b"/>
              <a:pathLst>
                <a:path w="1528801" h="1497381" extrusionOk="0">
                  <a:moveTo>
                    <a:pt x="0" y="0"/>
                  </a:moveTo>
                  <a:lnTo>
                    <a:pt x="1528801" y="0"/>
                  </a:lnTo>
                  <a:lnTo>
                    <a:pt x="1528801" y="1497381"/>
                  </a:lnTo>
                  <a:lnTo>
                    <a:pt x="0" y="1497381"/>
                  </a:lnTo>
                  <a:close/>
                </a:path>
              </a:pathLst>
            </a:custGeom>
            <a:solidFill>
              <a:srgbClr val="F28383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" name="Google Shape;178;p7"/>
            <p:cNvSpPr txBox="1"/>
            <p:nvPr/>
          </p:nvSpPr>
          <p:spPr>
            <a:xfrm>
              <a:off x="11134" y="612"/>
              <a:ext cx="1458" cy="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" name="Google Shape;180;p7"/>
            <p:cNvSpPr/>
            <p:nvPr/>
          </p:nvSpPr>
          <p:spPr>
            <a:xfrm>
              <a:off x="11264" y="816"/>
              <a:ext cx="2466" cy="2044"/>
            </a:xfrm>
            <a:custGeom>
              <a:avLst/>
              <a:gdLst/>
              <a:ahLst/>
              <a:cxnLst/>
              <a:rect l="l" t="t" r="r" b="b"/>
              <a:pathLst>
                <a:path w="1375351" h="1344137" extrusionOk="0">
                  <a:moveTo>
                    <a:pt x="0" y="0"/>
                  </a:moveTo>
                  <a:lnTo>
                    <a:pt x="1375351" y="0"/>
                  </a:lnTo>
                  <a:lnTo>
                    <a:pt x="1375351" y="1344137"/>
                  </a:lnTo>
                  <a:lnTo>
                    <a:pt x="0" y="1344137"/>
                  </a:lnTo>
                  <a:close/>
                </a:path>
              </a:pathLst>
            </a:custGeom>
            <a:solidFill>
              <a:schemeClr val="bg1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" name="Google Shape;181;p7"/>
            <p:cNvSpPr txBox="1"/>
            <p:nvPr/>
          </p:nvSpPr>
          <p:spPr>
            <a:xfrm>
              <a:off x="11272" y="729"/>
              <a:ext cx="1458" cy="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" name="Text Box 62"/>
            <p:cNvSpPr txBox="1"/>
            <p:nvPr/>
          </p:nvSpPr>
          <p:spPr>
            <a:xfrm>
              <a:off x="11477" y="1878"/>
              <a:ext cx="211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200">
                  <a:solidFill>
                    <a:schemeClr val="tx2">
                      <a:lumMod val="1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Not having enough practice problems</a:t>
              </a:r>
              <a:endParaRPr lang="en-US" sz="1200">
                <a:solidFill>
                  <a:schemeClr val="tx2">
                    <a:lumMod val="10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12257" y="1297"/>
              <a:ext cx="141" cy="193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12718" y="1146"/>
              <a:ext cx="36" cy="117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12202" y="1118"/>
              <a:ext cx="117" cy="173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12326" y="1010"/>
              <a:ext cx="337" cy="389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12670" y="981"/>
              <a:ext cx="42" cy="447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" name="Group 71"/>
          <p:cNvGrpSpPr/>
          <p:nvPr/>
        </p:nvGrpSpPr>
        <p:grpSpPr>
          <a:xfrm rot="0">
            <a:off x="5287010" y="1652905"/>
            <a:ext cx="1749425" cy="1593215"/>
            <a:chOff x="10731" y="3526"/>
            <a:chExt cx="3004" cy="2779"/>
          </a:xfrm>
        </p:grpSpPr>
        <p:sp>
          <p:nvSpPr>
            <p:cNvPr id="51" name="Google Shape;177;p7"/>
            <p:cNvSpPr/>
            <p:nvPr/>
          </p:nvSpPr>
          <p:spPr>
            <a:xfrm>
              <a:off x="10731" y="3750"/>
              <a:ext cx="3004" cy="2555"/>
            </a:xfrm>
            <a:custGeom>
              <a:avLst/>
              <a:gdLst/>
              <a:ahLst/>
              <a:cxnLst/>
              <a:rect l="l" t="t" r="r" b="b"/>
              <a:pathLst>
                <a:path w="1528801" h="1497381" extrusionOk="0">
                  <a:moveTo>
                    <a:pt x="0" y="0"/>
                  </a:moveTo>
                  <a:lnTo>
                    <a:pt x="1528801" y="0"/>
                  </a:lnTo>
                  <a:lnTo>
                    <a:pt x="1528801" y="1497381"/>
                  </a:lnTo>
                  <a:lnTo>
                    <a:pt x="0" y="1497381"/>
                  </a:lnTo>
                  <a:close/>
                </a:path>
              </a:pathLst>
            </a:custGeom>
            <a:solidFill>
              <a:srgbClr val="0070C0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2" name="Google Shape;178;p7"/>
            <p:cNvSpPr txBox="1"/>
            <p:nvPr/>
          </p:nvSpPr>
          <p:spPr>
            <a:xfrm>
              <a:off x="10762" y="3526"/>
              <a:ext cx="1597" cy="1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80;p7"/>
            <p:cNvSpPr/>
            <p:nvPr/>
          </p:nvSpPr>
          <p:spPr>
            <a:xfrm>
              <a:off x="10882" y="3882"/>
              <a:ext cx="2702" cy="2293"/>
            </a:xfrm>
            <a:custGeom>
              <a:avLst/>
              <a:gdLst/>
              <a:ahLst/>
              <a:cxnLst/>
              <a:rect l="l" t="t" r="r" b="b"/>
              <a:pathLst>
                <a:path w="1375351" h="1344137" extrusionOk="0">
                  <a:moveTo>
                    <a:pt x="0" y="0"/>
                  </a:moveTo>
                  <a:lnTo>
                    <a:pt x="1375351" y="0"/>
                  </a:lnTo>
                  <a:lnTo>
                    <a:pt x="1375351" y="1344137"/>
                  </a:lnTo>
                  <a:lnTo>
                    <a:pt x="0" y="1344137"/>
                  </a:lnTo>
                  <a:close/>
                </a:path>
              </a:pathLst>
            </a:custGeom>
            <a:solidFill>
              <a:schemeClr val="bg1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5" name="Google Shape;181;p7"/>
            <p:cNvSpPr txBox="1"/>
            <p:nvPr/>
          </p:nvSpPr>
          <p:spPr>
            <a:xfrm>
              <a:off x="10882" y="3784"/>
              <a:ext cx="1597" cy="1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12051" y="4294"/>
              <a:ext cx="130" cy="291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12190" y="4100"/>
              <a:ext cx="406" cy="513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Text Box 65"/>
            <p:cNvSpPr txBox="1"/>
            <p:nvPr/>
          </p:nvSpPr>
          <p:spPr>
            <a:xfrm>
              <a:off x="10987" y="5010"/>
              <a:ext cx="2540" cy="11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>
                  <a:solidFill>
                    <a:schemeClr val="tx2">
                      <a:lumMod val="10000"/>
                    </a:schemeClr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 </a:t>
              </a:r>
              <a:r>
                <a:rPr lang="en-US" sz="1200">
                  <a:solidFill>
                    <a:schemeClr val="tx2">
                      <a:lumMod val="1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Not being able to ask questions in class</a:t>
              </a:r>
              <a:endParaRPr lang="en-US" sz="1200">
                <a:solidFill>
                  <a:schemeClr val="tx2">
                    <a:lumMod val="10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54215" y="3249295"/>
            <a:ext cx="1748790" cy="1592580"/>
            <a:chOff x="11109" y="5117"/>
            <a:chExt cx="2754" cy="2508"/>
          </a:xfrm>
        </p:grpSpPr>
        <p:grpSp>
          <p:nvGrpSpPr>
            <p:cNvPr id="98" name="Group 97"/>
            <p:cNvGrpSpPr/>
            <p:nvPr/>
          </p:nvGrpSpPr>
          <p:grpSpPr>
            <a:xfrm>
              <a:off x="11109" y="5117"/>
              <a:ext cx="2755" cy="2509"/>
              <a:chOff x="11109" y="5117"/>
              <a:chExt cx="2755" cy="2509"/>
            </a:xfrm>
          </p:grpSpPr>
          <p:sp>
            <p:nvSpPr>
              <p:cNvPr id="85" name="Google Shape;177;p7"/>
              <p:cNvSpPr/>
              <p:nvPr/>
            </p:nvSpPr>
            <p:spPr>
              <a:xfrm>
                <a:off x="11109" y="5319"/>
                <a:ext cx="2755" cy="2307"/>
              </a:xfrm>
              <a:custGeom>
                <a:avLst/>
                <a:gdLst/>
                <a:ahLst/>
                <a:cxnLst/>
                <a:rect l="l" t="t" r="r" b="b"/>
                <a:pathLst>
                  <a:path w="1528801" h="1497381" extrusionOk="0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0070C0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86" name="Google Shape;178;p7"/>
              <p:cNvSpPr txBox="1"/>
              <p:nvPr/>
            </p:nvSpPr>
            <p:spPr>
              <a:xfrm>
                <a:off x="11137" y="5117"/>
                <a:ext cx="1465" cy="13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7" name="Google Shape;180;p7"/>
              <p:cNvSpPr/>
              <p:nvPr/>
            </p:nvSpPr>
            <p:spPr>
              <a:xfrm>
                <a:off x="11247" y="5438"/>
                <a:ext cx="2478" cy="2070"/>
              </a:xfrm>
              <a:custGeom>
                <a:avLst/>
                <a:gdLst/>
                <a:ahLst/>
                <a:cxnLst/>
                <a:rect l="l" t="t" r="r" b="b"/>
                <a:pathLst>
                  <a:path w="1375351" h="1344137" extrusionOk="0">
                    <a:moveTo>
                      <a:pt x="0" y="0"/>
                    </a:moveTo>
                    <a:lnTo>
                      <a:pt x="1375351" y="0"/>
                    </a:lnTo>
                    <a:lnTo>
                      <a:pt x="1375351" y="1344137"/>
                    </a:lnTo>
                    <a:lnTo>
                      <a:pt x="0" y="1344137"/>
                    </a:lnTo>
                    <a:close/>
                  </a:path>
                </a:pathLst>
              </a:custGeom>
              <a:solidFill>
                <a:schemeClr val="bg1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88" name="Google Shape;181;p7"/>
              <p:cNvSpPr txBox="1"/>
              <p:nvPr/>
            </p:nvSpPr>
            <p:spPr>
              <a:xfrm>
                <a:off x="11247" y="5350"/>
                <a:ext cx="1465" cy="13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1" name="Text Box 90"/>
              <p:cNvSpPr txBox="1"/>
              <p:nvPr/>
            </p:nvSpPr>
            <p:spPr>
              <a:xfrm>
                <a:off x="11299" y="6205"/>
                <a:ext cx="2329" cy="8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>
                    <a:latin typeface="Impact" panose="020B0806030902050204" charset="0"/>
                    <a:cs typeface="Impact" panose="020B0806030902050204" charset="0"/>
                    <a:sym typeface="+mn-ea"/>
                  </a:rPr>
                  <a:t>Lack of resources for studying</a:t>
                </a:r>
                <a:endParaRPr lang="en-US"/>
              </a:p>
            </p:txBody>
          </p:sp>
        </p:grpSp>
        <p:grpSp>
          <p:nvGrpSpPr>
            <p:cNvPr id="1072" name="Google Shape;1072;p49"/>
            <p:cNvGrpSpPr/>
            <p:nvPr/>
          </p:nvGrpSpPr>
          <p:grpSpPr>
            <a:xfrm>
              <a:off x="12250" y="5670"/>
              <a:ext cx="572" cy="348"/>
              <a:chOff x="3269900" y="3064500"/>
              <a:chExt cx="432325" cy="263075"/>
            </a:xfrm>
          </p:grpSpPr>
          <p:sp>
            <p:nvSpPr>
              <p:cNvPr id="1073" name="Google Shape;1073;p49"/>
              <p:cNvSpPr/>
              <p:nvPr/>
            </p:nvSpPr>
            <p:spPr>
              <a:xfrm>
                <a:off x="3269900" y="3064500"/>
                <a:ext cx="432325" cy="263075"/>
              </a:xfrm>
              <a:custGeom>
                <a:avLst/>
                <a:gdLst/>
                <a:ahLst/>
                <a:cxnLst/>
                <a:rect l="l" t="t" r="r" b="b"/>
                <a:pathLst>
                  <a:path w="17293" h="10523" fill="none" extrusionOk="0">
                    <a:moveTo>
                      <a:pt x="14711" y="7916"/>
                    </a:moveTo>
                    <a:lnTo>
                      <a:pt x="14711" y="7916"/>
                    </a:lnTo>
                    <a:lnTo>
                      <a:pt x="14151" y="8379"/>
                    </a:lnTo>
                    <a:lnTo>
                      <a:pt x="13493" y="8842"/>
                    </a:lnTo>
                    <a:lnTo>
                      <a:pt x="12811" y="9280"/>
                    </a:lnTo>
                    <a:lnTo>
                      <a:pt x="12446" y="9475"/>
                    </a:lnTo>
                    <a:lnTo>
                      <a:pt x="12056" y="9670"/>
                    </a:lnTo>
                    <a:lnTo>
                      <a:pt x="11667" y="9840"/>
                    </a:lnTo>
                    <a:lnTo>
                      <a:pt x="11253" y="10011"/>
                    </a:lnTo>
                    <a:lnTo>
                      <a:pt x="10839" y="10157"/>
                    </a:lnTo>
                    <a:lnTo>
                      <a:pt x="10425" y="10278"/>
                    </a:lnTo>
                    <a:lnTo>
                      <a:pt x="9986" y="10376"/>
                    </a:lnTo>
                    <a:lnTo>
                      <a:pt x="9548" y="10449"/>
                    </a:lnTo>
                    <a:lnTo>
                      <a:pt x="9109" y="10498"/>
                    </a:lnTo>
                    <a:lnTo>
                      <a:pt x="8647" y="10522"/>
                    </a:lnTo>
                    <a:lnTo>
                      <a:pt x="8647" y="10522"/>
                    </a:lnTo>
                    <a:lnTo>
                      <a:pt x="8233" y="10522"/>
                    </a:lnTo>
                    <a:lnTo>
                      <a:pt x="7843" y="10473"/>
                    </a:lnTo>
                    <a:lnTo>
                      <a:pt x="7453" y="10425"/>
                    </a:lnTo>
                    <a:lnTo>
                      <a:pt x="7064" y="10327"/>
                    </a:lnTo>
                    <a:lnTo>
                      <a:pt x="6674" y="10230"/>
                    </a:lnTo>
                    <a:lnTo>
                      <a:pt x="6284" y="10108"/>
                    </a:lnTo>
                    <a:lnTo>
                      <a:pt x="5919" y="9986"/>
                    </a:lnTo>
                    <a:lnTo>
                      <a:pt x="5554" y="9840"/>
                    </a:lnTo>
                    <a:lnTo>
                      <a:pt x="5213" y="9670"/>
                    </a:lnTo>
                    <a:lnTo>
                      <a:pt x="4847" y="9499"/>
                    </a:lnTo>
                    <a:lnTo>
                      <a:pt x="4190" y="9109"/>
                    </a:lnTo>
                    <a:lnTo>
                      <a:pt x="3557" y="8695"/>
                    </a:lnTo>
                    <a:lnTo>
                      <a:pt x="2972" y="8233"/>
                    </a:lnTo>
                    <a:lnTo>
                      <a:pt x="2412" y="7794"/>
                    </a:lnTo>
                    <a:lnTo>
                      <a:pt x="1900" y="7332"/>
                    </a:lnTo>
                    <a:lnTo>
                      <a:pt x="1438" y="6893"/>
                    </a:lnTo>
                    <a:lnTo>
                      <a:pt x="1048" y="6479"/>
                    </a:lnTo>
                    <a:lnTo>
                      <a:pt x="390" y="5748"/>
                    </a:lnTo>
                    <a:lnTo>
                      <a:pt x="1" y="5261"/>
                    </a:lnTo>
                    <a:lnTo>
                      <a:pt x="1" y="5261"/>
                    </a:lnTo>
                    <a:lnTo>
                      <a:pt x="390" y="4774"/>
                    </a:lnTo>
                    <a:lnTo>
                      <a:pt x="1048" y="4044"/>
                    </a:lnTo>
                    <a:lnTo>
                      <a:pt x="1438" y="3630"/>
                    </a:lnTo>
                    <a:lnTo>
                      <a:pt x="1900" y="3191"/>
                    </a:lnTo>
                    <a:lnTo>
                      <a:pt x="2412" y="2728"/>
                    </a:lnTo>
                    <a:lnTo>
                      <a:pt x="2972" y="2290"/>
                    </a:lnTo>
                    <a:lnTo>
                      <a:pt x="3557" y="1852"/>
                    </a:lnTo>
                    <a:lnTo>
                      <a:pt x="4190" y="1413"/>
                    </a:lnTo>
                    <a:lnTo>
                      <a:pt x="4847" y="1024"/>
                    </a:lnTo>
                    <a:lnTo>
                      <a:pt x="5213" y="853"/>
                    </a:lnTo>
                    <a:lnTo>
                      <a:pt x="5554" y="683"/>
                    </a:lnTo>
                    <a:lnTo>
                      <a:pt x="5919" y="536"/>
                    </a:lnTo>
                    <a:lnTo>
                      <a:pt x="6284" y="415"/>
                    </a:lnTo>
                    <a:lnTo>
                      <a:pt x="6674" y="293"/>
                    </a:lnTo>
                    <a:lnTo>
                      <a:pt x="7064" y="196"/>
                    </a:lnTo>
                    <a:lnTo>
                      <a:pt x="7453" y="98"/>
                    </a:lnTo>
                    <a:lnTo>
                      <a:pt x="7843" y="49"/>
                    </a:lnTo>
                    <a:lnTo>
                      <a:pt x="8233" y="1"/>
                    </a:lnTo>
                    <a:lnTo>
                      <a:pt x="8647" y="1"/>
                    </a:lnTo>
                    <a:lnTo>
                      <a:pt x="8647" y="1"/>
                    </a:lnTo>
                    <a:lnTo>
                      <a:pt x="9109" y="25"/>
                    </a:lnTo>
                    <a:lnTo>
                      <a:pt x="9548" y="74"/>
                    </a:lnTo>
                    <a:lnTo>
                      <a:pt x="9986" y="147"/>
                    </a:lnTo>
                    <a:lnTo>
                      <a:pt x="10425" y="244"/>
                    </a:lnTo>
                    <a:lnTo>
                      <a:pt x="10839" y="366"/>
                    </a:lnTo>
                    <a:lnTo>
                      <a:pt x="11253" y="512"/>
                    </a:lnTo>
                    <a:lnTo>
                      <a:pt x="11667" y="683"/>
                    </a:lnTo>
                    <a:lnTo>
                      <a:pt x="12056" y="853"/>
                    </a:lnTo>
                    <a:lnTo>
                      <a:pt x="12446" y="1048"/>
                    </a:lnTo>
                    <a:lnTo>
                      <a:pt x="12811" y="1243"/>
                    </a:lnTo>
                    <a:lnTo>
                      <a:pt x="13493" y="1681"/>
                    </a:lnTo>
                    <a:lnTo>
                      <a:pt x="14151" y="2144"/>
                    </a:lnTo>
                    <a:lnTo>
                      <a:pt x="14711" y="2607"/>
                    </a:lnTo>
                    <a:lnTo>
                      <a:pt x="14711" y="2607"/>
                    </a:lnTo>
                    <a:lnTo>
                      <a:pt x="15198" y="3021"/>
                    </a:lnTo>
                    <a:lnTo>
                      <a:pt x="15637" y="3435"/>
                    </a:lnTo>
                    <a:lnTo>
                      <a:pt x="16026" y="3824"/>
                    </a:lnTo>
                    <a:lnTo>
                      <a:pt x="16367" y="4190"/>
                    </a:lnTo>
                    <a:lnTo>
                      <a:pt x="16927" y="4823"/>
                    </a:lnTo>
                    <a:lnTo>
                      <a:pt x="17293" y="5261"/>
                    </a:lnTo>
                    <a:lnTo>
                      <a:pt x="17293" y="5261"/>
                    </a:lnTo>
                    <a:lnTo>
                      <a:pt x="16927" y="5700"/>
                    </a:lnTo>
                    <a:lnTo>
                      <a:pt x="16367" y="6333"/>
                    </a:lnTo>
                    <a:lnTo>
                      <a:pt x="16026" y="6698"/>
                    </a:lnTo>
                    <a:lnTo>
                      <a:pt x="15637" y="7088"/>
                    </a:lnTo>
                    <a:lnTo>
                      <a:pt x="15198" y="7502"/>
                    </a:lnTo>
                    <a:lnTo>
                      <a:pt x="14711" y="7916"/>
                    </a:lnTo>
                    <a:lnTo>
                      <a:pt x="14711" y="7916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3445875" y="3155825"/>
                <a:ext cx="804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216" fill="none" extrusionOk="0">
                    <a:moveTo>
                      <a:pt x="0" y="1608"/>
                    </a:moveTo>
                    <a:lnTo>
                      <a:pt x="0" y="1608"/>
                    </a:lnTo>
                    <a:lnTo>
                      <a:pt x="25" y="1438"/>
                    </a:lnTo>
                    <a:lnTo>
                      <a:pt x="49" y="1292"/>
                    </a:lnTo>
                    <a:lnTo>
                      <a:pt x="73" y="1121"/>
                    </a:lnTo>
                    <a:lnTo>
                      <a:pt x="146" y="975"/>
                    </a:lnTo>
                    <a:lnTo>
                      <a:pt x="195" y="853"/>
                    </a:lnTo>
                    <a:lnTo>
                      <a:pt x="293" y="707"/>
                    </a:lnTo>
                    <a:lnTo>
                      <a:pt x="366" y="585"/>
                    </a:lnTo>
                    <a:lnTo>
                      <a:pt x="487" y="488"/>
                    </a:lnTo>
                    <a:lnTo>
                      <a:pt x="585" y="366"/>
                    </a:lnTo>
                    <a:lnTo>
                      <a:pt x="707" y="293"/>
                    </a:lnTo>
                    <a:lnTo>
                      <a:pt x="853" y="196"/>
                    </a:lnTo>
                    <a:lnTo>
                      <a:pt x="974" y="147"/>
                    </a:lnTo>
                    <a:lnTo>
                      <a:pt x="1121" y="74"/>
                    </a:lnTo>
                    <a:lnTo>
                      <a:pt x="1291" y="50"/>
                    </a:lnTo>
                    <a:lnTo>
                      <a:pt x="1437" y="25"/>
                    </a:lnTo>
                    <a:lnTo>
                      <a:pt x="1608" y="1"/>
                    </a:lnTo>
                    <a:lnTo>
                      <a:pt x="1608" y="1"/>
                    </a:lnTo>
                    <a:lnTo>
                      <a:pt x="1778" y="25"/>
                    </a:lnTo>
                    <a:lnTo>
                      <a:pt x="1924" y="50"/>
                    </a:lnTo>
                    <a:lnTo>
                      <a:pt x="2095" y="74"/>
                    </a:lnTo>
                    <a:lnTo>
                      <a:pt x="2241" y="147"/>
                    </a:lnTo>
                    <a:lnTo>
                      <a:pt x="2363" y="196"/>
                    </a:lnTo>
                    <a:lnTo>
                      <a:pt x="2509" y="293"/>
                    </a:lnTo>
                    <a:lnTo>
                      <a:pt x="2631" y="366"/>
                    </a:lnTo>
                    <a:lnTo>
                      <a:pt x="2728" y="488"/>
                    </a:lnTo>
                    <a:lnTo>
                      <a:pt x="2850" y="585"/>
                    </a:lnTo>
                    <a:lnTo>
                      <a:pt x="2923" y="707"/>
                    </a:lnTo>
                    <a:lnTo>
                      <a:pt x="3020" y="853"/>
                    </a:lnTo>
                    <a:lnTo>
                      <a:pt x="3069" y="975"/>
                    </a:lnTo>
                    <a:lnTo>
                      <a:pt x="3142" y="1121"/>
                    </a:lnTo>
                    <a:lnTo>
                      <a:pt x="3166" y="1292"/>
                    </a:lnTo>
                    <a:lnTo>
                      <a:pt x="3191" y="1438"/>
                    </a:lnTo>
                    <a:lnTo>
                      <a:pt x="3215" y="1608"/>
                    </a:lnTo>
                    <a:lnTo>
                      <a:pt x="3215" y="1608"/>
                    </a:lnTo>
                    <a:lnTo>
                      <a:pt x="3191" y="1779"/>
                    </a:lnTo>
                    <a:lnTo>
                      <a:pt x="3166" y="1925"/>
                    </a:lnTo>
                    <a:lnTo>
                      <a:pt x="3142" y="2095"/>
                    </a:lnTo>
                    <a:lnTo>
                      <a:pt x="3069" y="2242"/>
                    </a:lnTo>
                    <a:lnTo>
                      <a:pt x="3020" y="2363"/>
                    </a:lnTo>
                    <a:lnTo>
                      <a:pt x="2923" y="2509"/>
                    </a:lnTo>
                    <a:lnTo>
                      <a:pt x="2850" y="2631"/>
                    </a:lnTo>
                    <a:lnTo>
                      <a:pt x="2728" y="2729"/>
                    </a:lnTo>
                    <a:lnTo>
                      <a:pt x="2631" y="2850"/>
                    </a:lnTo>
                    <a:lnTo>
                      <a:pt x="2509" y="2924"/>
                    </a:lnTo>
                    <a:lnTo>
                      <a:pt x="2363" y="3021"/>
                    </a:lnTo>
                    <a:lnTo>
                      <a:pt x="2241" y="3070"/>
                    </a:lnTo>
                    <a:lnTo>
                      <a:pt x="2095" y="3143"/>
                    </a:lnTo>
                    <a:lnTo>
                      <a:pt x="1924" y="3167"/>
                    </a:lnTo>
                    <a:lnTo>
                      <a:pt x="1778" y="3191"/>
                    </a:lnTo>
                    <a:lnTo>
                      <a:pt x="1608" y="3216"/>
                    </a:lnTo>
                    <a:lnTo>
                      <a:pt x="1608" y="3216"/>
                    </a:lnTo>
                    <a:lnTo>
                      <a:pt x="1437" y="3191"/>
                    </a:lnTo>
                    <a:lnTo>
                      <a:pt x="1291" y="3167"/>
                    </a:lnTo>
                    <a:lnTo>
                      <a:pt x="1121" y="3143"/>
                    </a:lnTo>
                    <a:lnTo>
                      <a:pt x="974" y="3070"/>
                    </a:lnTo>
                    <a:lnTo>
                      <a:pt x="853" y="3021"/>
                    </a:lnTo>
                    <a:lnTo>
                      <a:pt x="707" y="2924"/>
                    </a:lnTo>
                    <a:lnTo>
                      <a:pt x="585" y="2850"/>
                    </a:lnTo>
                    <a:lnTo>
                      <a:pt x="487" y="2729"/>
                    </a:lnTo>
                    <a:lnTo>
                      <a:pt x="366" y="2631"/>
                    </a:lnTo>
                    <a:lnTo>
                      <a:pt x="293" y="2509"/>
                    </a:lnTo>
                    <a:lnTo>
                      <a:pt x="195" y="2363"/>
                    </a:lnTo>
                    <a:lnTo>
                      <a:pt x="146" y="2242"/>
                    </a:lnTo>
                    <a:lnTo>
                      <a:pt x="73" y="2095"/>
                    </a:lnTo>
                    <a:lnTo>
                      <a:pt x="49" y="1925"/>
                    </a:lnTo>
                    <a:lnTo>
                      <a:pt x="25" y="1779"/>
                    </a:lnTo>
                    <a:lnTo>
                      <a:pt x="0" y="1608"/>
                    </a:lnTo>
                    <a:lnTo>
                      <a:pt x="0" y="1608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3381925" y="3091900"/>
                <a:ext cx="208275" cy="20827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8331" fill="none" extrusionOk="0">
                    <a:moveTo>
                      <a:pt x="1" y="4165"/>
                    </a:moveTo>
                    <a:lnTo>
                      <a:pt x="1" y="4165"/>
                    </a:lnTo>
                    <a:lnTo>
                      <a:pt x="25" y="3751"/>
                    </a:lnTo>
                    <a:lnTo>
                      <a:pt x="74" y="3337"/>
                    </a:lnTo>
                    <a:lnTo>
                      <a:pt x="196" y="2923"/>
                    </a:lnTo>
                    <a:lnTo>
                      <a:pt x="318" y="2534"/>
                    </a:lnTo>
                    <a:lnTo>
                      <a:pt x="512" y="2168"/>
                    </a:lnTo>
                    <a:lnTo>
                      <a:pt x="707" y="1827"/>
                    </a:lnTo>
                    <a:lnTo>
                      <a:pt x="951" y="1511"/>
                    </a:lnTo>
                    <a:lnTo>
                      <a:pt x="1219" y="1218"/>
                    </a:lnTo>
                    <a:lnTo>
                      <a:pt x="1511" y="951"/>
                    </a:lnTo>
                    <a:lnTo>
                      <a:pt x="1828" y="707"/>
                    </a:lnTo>
                    <a:lnTo>
                      <a:pt x="2169" y="512"/>
                    </a:lnTo>
                    <a:lnTo>
                      <a:pt x="2534" y="317"/>
                    </a:lnTo>
                    <a:lnTo>
                      <a:pt x="2924" y="195"/>
                    </a:lnTo>
                    <a:lnTo>
                      <a:pt x="3313" y="74"/>
                    </a:lnTo>
                    <a:lnTo>
                      <a:pt x="3727" y="25"/>
                    </a:lnTo>
                    <a:lnTo>
                      <a:pt x="4166" y="1"/>
                    </a:lnTo>
                    <a:lnTo>
                      <a:pt x="4166" y="1"/>
                    </a:lnTo>
                    <a:lnTo>
                      <a:pt x="4580" y="25"/>
                    </a:lnTo>
                    <a:lnTo>
                      <a:pt x="4994" y="74"/>
                    </a:lnTo>
                    <a:lnTo>
                      <a:pt x="5408" y="195"/>
                    </a:lnTo>
                    <a:lnTo>
                      <a:pt x="5797" y="317"/>
                    </a:lnTo>
                    <a:lnTo>
                      <a:pt x="6163" y="512"/>
                    </a:lnTo>
                    <a:lnTo>
                      <a:pt x="6504" y="707"/>
                    </a:lnTo>
                    <a:lnTo>
                      <a:pt x="6820" y="951"/>
                    </a:lnTo>
                    <a:lnTo>
                      <a:pt x="7113" y="1218"/>
                    </a:lnTo>
                    <a:lnTo>
                      <a:pt x="7381" y="1511"/>
                    </a:lnTo>
                    <a:lnTo>
                      <a:pt x="7624" y="1827"/>
                    </a:lnTo>
                    <a:lnTo>
                      <a:pt x="7819" y="2168"/>
                    </a:lnTo>
                    <a:lnTo>
                      <a:pt x="8014" y="2534"/>
                    </a:lnTo>
                    <a:lnTo>
                      <a:pt x="8136" y="2923"/>
                    </a:lnTo>
                    <a:lnTo>
                      <a:pt x="8257" y="3337"/>
                    </a:lnTo>
                    <a:lnTo>
                      <a:pt x="8306" y="3751"/>
                    </a:lnTo>
                    <a:lnTo>
                      <a:pt x="8330" y="4165"/>
                    </a:lnTo>
                    <a:lnTo>
                      <a:pt x="8330" y="4165"/>
                    </a:lnTo>
                    <a:lnTo>
                      <a:pt x="8306" y="4579"/>
                    </a:lnTo>
                    <a:lnTo>
                      <a:pt x="8257" y="4993"/>
                    </a:lnTo>
                    <a:lnTo>
                      <a:pt x="8136" y="5407"/>
                    </a:lnTo>
                    <a:lnTo>
                      <a:pt x="8014" y="5797"/>
                    </a:lnTo>
                    <a:lnTo>
                      <a:pt x="7819" y="6162"/>
                    </a:lnTo>
                    <a:lnTo>
                      <a:pt x="7624" y="6503"/>
                    </a:lnTo>
                    <a:lnTo>
                      <a:pt x="7381" y="6820"/>
                    </a:lnTo>
                    <a:lnTo>
                      <a:pt x="7113" y="7112"/>
                    </a:lnTo>
                    <a:lnTo>
                      <a:pt x="6820" y="7380"/>
                    </a:lnTo>
                    <a:lnTo>
                      <a:pt x="6504" y="7624"/>
                    </a:lnTo>
                    <a:lnTo>
                      <a:pt x="6163" y="7819"/>
                    </a:lnTo>
                    <a:lnTo>
                      <a:pt x="5797" y="8013"/>
                    </a:lnTo>
                    <a:lnTo>
                      <a:pt x="5408" y="8135"/>
                    </a:lnTo>
                    <a:lnTo>
                      <a:pt x="4994" y="8257"/>
                    </a:lnTo>
                    <a:lnTo>
                      <a:pt x="4580" y="8306"/>
                    </a:lnTo>
                    <a:lnTo>
                      <a:pt x="4166" y="8330"/>
                    </a:lnTo>
                    <a:lnTo>
                      <a:pt x="4166" y="8330"/>
                    </a:lnTo>
                    <a:lnTo>
                      <a:pt x="3727" y="8306"/>
                    </a:lnTo>
                    <a:lnTo>
                      <a:pt x="3313" y="8257"/>
                    </a:lnTo>
                    <a:lnTo>
                      <a:pt x="2924" y="8135"/>
                    </a:lnTo>
                    <a:lnTo>
                      <a:pt x="2534" y="8013"/>
                    </a:lnTo>
                    <a:lnTo>
                      <a:pt x="2169" y="7819"/>
                    </a:lnTo>
                    <a:lnTo>
                      <a:pt x="1828" y="7624"/>
                    </a:lnTo>
                    <a:lnTo>
                      <a:pt x="1511" y="7380"/>
                    </a:lnTo>
                    <a:lnTo>
                      <a:pt x="1219" y="7112"/>
                    </a:lnTo>
                    <a:lnTo>
                      <a:pt x="951" y="6820"/>
                    </a:lnTo>
                    <a:lnTo>
                      <a:pt x="707" y="6503"/>
                    </a:lnTo>
                    <a:lnTo>
                      <a:pt x="512" y="6162"/>
                    </a:lnTo>
                    <a:lnTo>
                      <a:pt x="318" y="5797"/>
                    </a:lnTo>
                    <a:lnTo>
                      <a:pt x="196" y="5407"/>
                    </a:lnTo>
                    <a:lnTo>
                      <a:pt x="74" y="4993"/>
                    </a:lnTo>
                    <a:lnTo>
                      <a:pt x="25" y="4579"/>
                    </a:lnTo>
                    <a:lnTo>
                      <a:pt x="1" y="4165"/>
                    </a:lnTo>
                    <a:lnTo>
                      <a:pt x="1" y="416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5323205" y="3241675"/>
            <a:ext cx="1741170" cy="1499870"/>
            <a:chOff x="8383" y="5105"/>
            <a:chExt cx="2742" cy="2362"/>
          </a:xfrm>
        </p:grpSpPr>
        <p:grpSp>
          <p:nvGrpSpPr>
            <p:cNvPr id="97" name="Group 96"/>
            <p:cNvGrpSpPr/>
            <p:nvPr/>
          </p:nvGrpSpPr>
          <p:grpSpPr>
            <a:xfrm rot="0">
              <a:off x="8383" y="5105"/>
              <a:ext cx="2742" cy="2363"/>
              <a:chOff x="8383" y="5105"/>
              <a:chExt cx="2742" cy="2363"/>
            </a:xfrm>
          </p:grpSpPr>
          <p:sp>
            <p:nvSpPr>
              <p:cNvPr id="74" name="Google Shape;177;p7"/>
              <p:cNvSpPr/>
              <p:nvPr/>
            </p:nvSpPr>
            <p:spPr>
              <a:xfrm>
                <a:off x="8383" y="5191"/>
                <a:ext cx="2742" cy="2277"/>
              </a:xfrm>
              <a:custGeom>
                <a:avLst/>
                <a:gdLst/>
                <a:ahLst/>
                <a:cxnLst/>
                <a:rect l="l" t="t" r="r" b="b"/>
                <a:pathLst>
                  <a:path w="1528801" h="1497381" extrusionOk="0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F28383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75" name="Google Shape;178;p7"/>
              <p:cNvSpPr txBox="1"/>
              <p:nvPr/>
            </p:nvSpPr>
            <p:spPr>
              <a:xfrm>
                <a:off x="8383" y="5105"/>
                <a:ext cx="1458" cy="1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6" name="Google Shape;180;p7"/>
              <p:cNvSpPr/>
              <p:nvPr/>
            </p:nvSpPr>
            <p:spPr>
              <a:xfrm>
                <a:off x="8513" y="5309"/>
                <a:ext cx="2466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375351" h="1344137" extrusionOk="0">
                    <a:moveTo>
                      <a:pt x="0" y="0"/>
                    </a:moveTo>
                    <a:lnTo>
                      <a:pt x="1375351" y="0"/>
                    </a:lnTo>
                    <a:lnTo>
                      <a:pt x="1375351" y="1344137"/>
                    </a:lnTo>
                    <a:lnTo>
                      <a:pt x="0" y="1344137"/>
                    </a:lnTo>
                    <a:close/>
                  </a:path>
                </a:pathLst>
              </a:custGeom>
              <a:solidFill>
                <a:schemeClr val="bg1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77" name="Google Shape;181;p7"/>
              <p:cNvSpPr txBox="1"/>
              <p:nvPr/>
            </p:nvSpPr>
            <p:spPr>
              <a:xfrm>
                <a:off x="8521" y="5222"/>
                <a:ext cx="1458" cy="1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8" name="Text Box 77"/>
              <p:cNvSpPr txBox="1"/>
              <p:nvPr/>
            </p:nvSpPr>
            <p:spPr>
              <a:xfrm>
                <a:off x="8822" y="6168"/>
                <a:ext cx="1982" cy="116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>
                    <a:latin typeface="Impact" panose="020B0806030902050204" charset="0"/>
                    <a:cs typeface="Impact" panose="020B0806030902050204" charset="0"/>
                    <a:sym typeface="+mn-ea"/>
                  </a:rPr>
                  <a:t>Time management</a:t>
                </a:r>
                <a:endParaRPr lang="en-US">
                  <a:latin typeface="Impact" panose="020B0806030902050204" charset="0"/>
                  <a:cs typeface="Impact" panose="020B080603090205020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/>
              </a:p>
            </p:txBody>
          </p:sp>
        </p:grpSp>
        <p:grpSp>
          <p:nvGrpSpPr>
            <p:cNvPr id="1013" name="Google Shape;1013;p49"/>
            <p:cNvGrpSpPr/>
            <p:nvPr/>
          </p:nvGrpSpPr>
          <p:grpSpPr>
            <a:xfrm rot="0">
              <a:off x="9477" y="5524"/>
              <a:ext cx="598" cy="553"/>
              <a:chOff x="6649150" y="309350"/>
              <a:chExt cx="395800" cy="395800"/>
            </a:xfrm>
          </p:grpSpPr>
          <p:sp>
            <p:nvSpPr>
              <p:cNvPr id="1014" name="Google Shape;1014;p49"/>
              <p:cNvSpPr/>
              <p:nvPr/>
            </p:nvSpPr>
            <p:spPr>
              <a:xfrm>
                <a:off x="6649150" y="309350"/>
                <a:ext cx="395800" cy="395800"/>
              </a:xfrm>
              <a:custGeom>
                <a:avLst/>
                <a:gdLst/>
                <a:ahLst/>
                <a:cxnLst/>
                <a:rect l="l" t="t" r="r" b="b"/>
                <a:pathLst>
                  <a:path w="15832" h="15832" fill="none" extrusionOk="0">
                    <a:moveTo>
                      <a:pt x="7916" y="1"/>
                    </a:moveTo>
                    <a:lnTo>
                      <a:pt x="7916" y="1"/>
                    </a:lnTo>
                    <a:lnTo>
                      <a:pt x="7502" y="25"/>
                    </a:lnTo>
                    <a:lnTo>
                      <a:pt x="7112" y="49"/>
                    </a:lnTo>
                    <a:lnTo>
                      <a:pt x="6723" y="98"/>
                    </a:lnTo>
                    <a:lnTo>
                      <a:pt x="6333" y="171"/>
                    </a:lnTo>
                    <a:lnTo>
                      <a:pt x="5943" y="244"/>
                    </a:lnTo>
                    <a:lnTo>
                      <a:pt x="5553" y="366"/>
                    </a:lnTo>
                    <a:lnTo>
                      <a:pt x="5188" y="488"/>
                    </a:lnTo>
                    <a:lnTo>
                      <a:pt x="4847" y="634"/>
                    </a:lnTo>
                    <a:lnTo>
                      <a:pt x="4482" y="780"/>
                    </a:lnTo>
                    <a:lnTo>
                      <a:pt x="4141" y="950"/>
                    </a:lnTo>
                    <a:lnTo>
                      <a:pt x="3824" y="1145"/>
                    </a:lnTo>
                    <a:lnTo>
                      <a:pt x="3483" y="1364"/>
                    </a:lnTo>
                    <a:lnTo>
                      <a:pt x="3191" y="1584"/>
                    </a:lnTo>
                    <a:lnTo>
                      <a:pt x="2874" y="1803"/>
                    </a:lnTo>
                    <a:lnTo>
                      <a:pt x="2607" y="2071"/>
                    </a:lnTo>
                    <a:lnTo>
                      <a:pt x="2314" y="2314"/>
                    </a:lnTo>
                    <a:lnTo>
                      <a:pt x="2071" y="2607"/>
                    </a:lnTo>
                    <a:lnTo>
                      <a:pt x="1803" y="2874"/>
                    </a:lnTo>
                    <a:lnTo>
                      <a:pt x="1584" y="3191"/>
                    </a:lnTo>
                    <a:lnTo>
                      <a:pt x="1364" y="3483"/>
                    </a:lnTo>
                    <a:lnTo>
                      <a:pt x="1145" y="3824"/>
                    </a:lnTo>
                    <a:lnTo>
                      <a:pt x="950" y="4141"/>
                    </a:lnTo>
                    <a:lnTo>
                      <a:pt x="780" y="4482"/>
                    </a:lnTo>
                    <a:lnTo>
                      <a:pt x="634" y="4847"/>
                    </a:lnTo>
                    <a:lnTo>
                      <a:pt x="488" y="5188"/>
                    </a:lnTo>
                    <a:lnTo>
                      <a:pt x="366" y="5553"/>
                    </a:lnTo>
                    <a:lnTo>
                      <a:pt x="244" y="5943"/>
                    </a:lnTo>
                    <a:lnTo>
                      <a:pt x="171" y="6333"/>
                    </a:lnTo>
                    <a:lnTo>
                      <a:pt x="98" y="6722"/>
                    </a:lnTo>
                    <a:lnTo>
                      <a:pt x="49" y="7112"/>
                    </a:lnTo>
                    <a:lnTo>
                      <a:pt x="25" y="7502"/>
                    </a:lnTo>
                    <a:lnTo>
                      <a:pt x="1" y="7916"/>
                    </a:lnTo>
                    <a:lnTo>
                      <a:pt x="1" y="7916"/>
                    </a:lnTo>
                    <a:lnTo>
                      <a:pt x="25" y="8330"/>
                    </a:lnTo>
                    <a:lnTo>
                      <a:pt x="49" y="8720"/>
                    </a:lnTo>
                    <a:lnTo>
                      <a:pt x="98" y="9109"/>
                    </a:lnTo>
                    <a:lnTo>
                      <a:pt x="171" y="9499"/>
                    </a:lnTo>
                    <a:lnTo>
                      <a:pt x="244" y="9889"/>
                    </a:lnTo>
                    <a:lnTo>
                      <a:pt x="366" y="10278"/>
                    </a:lnTo>
                    <a:lnTo>
                      <a:pt x="488" y="10644"/>
                    </a:lnTo>
                    <a:lnTo>
                      <a:pt x="634" y="10985"/>
                    </a:lnTo>
                    <a:lnTo>
                      <a:pt x="780" y="11350"/>
                    </a:lnTo>
                    <a:lnTo>
                      <a:pt x="950" y="11691"/>
                    </a:lnTo>
                    <a:lnTo>
                      <a:pt x="1145" y="12008"/>
                    </a:lnTo>
                    <a:lnTo>
                      <a:pt x="1364" y="12348"/>
                    </a:lnTo>
                    <a:lnTo>
                      <a:pt x="1584" y="12641"/>
                    </a:lnTo>
                    <a:lnTo>
                      <a:pt x="1803" y="12957"/>
                    </a:lnTo>
                    <a:lnTo>
                      <a:pt x="2071" y="13225"/>
                    </a:lnTo>
                    <a:lnTo>
                      <a:pt x="2314" y="13518"/>
                    </a:lnTo>
                    <a:lnTo>
                      <a:pt x="2607" y="13761"/>
                    </a:lnTo>
                    <a:lnTo>
                      <a:pt x="2874" y="14029"/>
                    </a:lnTo>
                    <a:lnTo>
                      <a:pt x="3191" y="14248"/>
                    </a:lnTo>
                    <a:lnTo>
                      <a:pt x="3483" y="14467"/>
                    </a:lnTo>
                    <a:lnTo>
                      <a:pt x="3824" y="14687"/>
                    </a:lnTo>
                    <a:lnTo>
                      <a:pt x="4141" y="14881"/>
                    </a:lnTo>
                    <a:lnTo>
                      <a:pt x="4482" y="15052"/>
                    </a:lnTo>
                    <a:lnTo>
                      <a:pt x="4847" y="15198"/>
                    </a:lnTo>
                    <a:lnTo>
                      <a:pt x="5188" y="15344"/>
                    </a:lnTo>
                    <a:lnTo>
                      <a:pt x="5553" y="15466"/>
                    </a:lnTo>
                    <a:lnTo>
                      <a:pt x="5943" y="15588"/>
                    </a:lnTo>
                    <a:lnTo>
                      <a:pt x="6333" y="15661"/>
                    </a:lnTo>
                    <a:lnTo>
                      <a:pt x="6723" y="15734"/>
                    </a:lnTo>
                    <a:lnTo>
                      <a:pt x="7112" y="15783"/>
                    </a:lnTo>
                    <a:lnTo>
                      <a:pt x="7502" y="15807"/>
                    </a:lnTo>
                    <a:lnTo>
                      <a:pt x="7916" y="15831"/>
                    </a:lnTo>
                    <a:lnTo>
                      <a:pt x="7916" y="15831"/>
                    </a:lnTo>
                    <a:lnTo>
                      <a:pt x="8330" y="15807"/>
                    </a:lnTo>
                    <a:lnTo>
                      <a:pt x="8720" y="15783"/>
                    </a:lnTo>
                    <a:lnTo>
                      <a:pt x="9109" y="15734"/>
                    </a:lnTo>
                    <a:lnTo>
                      <a:pt x="9499" y="15661"/>
                    </a:lnTo>
                    <a:lnTo>
                      <a:pt x="9889" y="15588"/>
                    </a:lnTo>
                    <a:lnTo>
                      <a:pt x="10278" y="15466"/>
                    </a:lnTo>
                    <a:lnTo>
                      <a:pt x="10644" y="15344"/>
                    </a:lnTo>
                    <a:lnTo>
                      <a:pt x="10985" y="15198"/>
                    </a:lnTo>
                    <a:lnTo>
                      <a:pt x="11350" y="15052"/>
                    </a:lnTo>
                    <a:lnTo>
                      <a:pt x="11691" y="14881"/>
                    </a:lnTo>
                    <a:lnTo>
                      <a:pt x="12008" y="14687"/>
                    </a:lnTo>
                    <a:lnTo>
                      <a:pt x="12349" y="14467"/>
                    </a:lnTo>
                    <a:lnTo>
                      <a:pt x="12641" y="14248"/>
                    </a:lnTo>
                    <a:lnTo>
                      <a:pt x="12957" y="14029"/>
                    </a:lnTo>
                    <a:lnTo>
                      <a:pt x="13225" y="13761"/>
                    </a:lnTo>
                    <a:lnTo>
                      <a:pt x="13518" y="13518"/>
                    </a:lnTo>
                    <a:lnTo>
                      <a:pt x="13761" y="13225"/>
                    </a:lnTo>
                    <a:lnTo>
                      <a:pt x="14029" y="12957"/>
                    </a:lnTo>
                    <a:lnTo>
                      <a:pt x="14248" y="12641"/>
                    </a:lnTo>
                    <a:lnTo>
                      <a:pt x="14467" y="12348"/>
                    </a:lnTo>
                    <a:lnTo>
                      <a:pt x="14687" y="12008"/>
                    </a:lnTo>
                    <a:lnTo>
                      <a:pt x="14881" y="11691"/>
                    </a:lnTo>
                    <a:lnTo>
                      <a:pt x="15052" y="11350"/>
                    </a:lnTo>
                    <a:lnTo>
                      <a:pt x="15198" y="10985"/>
                    </a:lnTo>
                    <a:lnTo>
                      <a:pt x="15344" y="10644"/>
                    </a:lnTo>
                    <a:lnTo>
                      <a:pt x="15466" y="10278"/>
                    </a:lnTo>
                    <a:lnTo>
                      <a:pt x="15588" y="9889"/>
                    </a:lnTo>
                    <a:lnTo>
                      <a:pt x="15661" y="9499"/>
                    </a:lnTo>
                    <a:lnTo>
                      <a:pt x="15734" y="9109"/>
                    </a:lnTo>
                    <a:lnTo>
                      <a:pt x="15783" y="8720"/>
                    </a:lnTo>
                    <a:lnTo>
                      <a:pt x="15807" y="8330"/>
                    </a:lnTo>
                    <a:lnTo>
                      <a:pt x="15831" y="7916"/>
                    </a:lnTo>
                    <a:lnTo>
                      <a:pt x="15831" y="7916"/>
                    </a:lnTo>
                    <a:lnTo>
                      <a:pt x="15807" y="7502"/>
                    </a:lnTo>
                    <a:lnTo>
                      <a:pt x="15783" y="7112"/>
                    </a:lnTo>
                    <a:lnTo>
                      <a:pt x="15734" y="6722"/>
                    </a:lnTo>
                    <a:lnTo>
                      <a:pt x="15661" y="6333"/>
                    </a:lnTo>
                    <a:lnTo>
                      <a:pt x="15588" y="5943"/>
                    </a:lnTo>
                    <a:lnTo>
                      <a:pt x="15466" y="5553"/>
                    </a:lnTo>
                    <a:lnTo>
                      <a:pt x="15344" y="5188"/>
                    </a:lnTo>
                    <a:lnTo>
                      <a:pt x="15198" y="4847"/>
                    </a:lnTo>
                    <a:lnTo>
                      <a:pt x="15052" y="4482"/>
                    </a:lnTo>
                    <a:lnTo>
                      <a:pt x="14881" y="4141"/>
                    </a:lnTo>
                    <a:lnTo>
                      <a:pt x="14687" y="3824"/>
                    </a:lnTo>
                    <a:lnTo>
                      <a:pt x="14467" y="3483"/>
                    </a:lnTo>
                    <a:lnTo>
                      <a:pt x="14248" y="3191"/>
                    </a:lnTo>
                    <a:lnTo>
                      <a:pt x="14029" y="2874"/>
                    </a:lnTo>
                    <a:lnTo>
                      <a:pt x="13761" y="2607"/>
                    </a:lnTo>
                    <a:lnTo>
                      <a:pt x="13518" y="2314"/>
                    </a:lnTo>
                    <a:lnTo>
                      <a:pt x="13225" y="2071"/>
                    </a:lnTo>
                    <a:lnTo>
                      <a:pt x="12957" y="1803"/>
                    </a:lnTo>
                    <a:lnTo>
                      <a:pt x="12641" y="1584"/>
                    </a:lnTo>
                    <a:lnTo>
                      <a:pt x="12349" y="1364"/>
                    </a:lnTo>
                    <a:lnTo>
                      <a:pt x="12008" y="1145"/>
                    </a:lnTo>
                    <a:lnTo>
                      <a:pt x="11691" y="950"/>
                    </a:lnTo>
                    <a:lnTo>
                      <a:pt x="11350" y="780"/>
                    </a:lnTo>
                    <a:lnTo>
                      <a:pt x="10985" y="634"/>
                    </a:lnTo>
                    <a:lnTo>
                      <a:pt x="10644" y="488"/>
                    </a:lnTo>
                    <a:lnTo>
                      <a:pt x="10278" y="366"/>
                    </a:lnTo>
                    <a:lnTo>
                      <a:pt x="9889" y="244"/>
                    </a:lnTo>
                    <a:lnTo>
                      <a:pt x="9499" y="171"/>
                    </a:lnTo>
                    <a:lnTo>
                      <a:pt x="9109" y="98"/>
                    </a:lnTo>
                    <a:lnTo>
                      <a:pt x="8720" y="49"/>
                    </a:lnTo>
                    <a:lnTo>
                      <a:pt x="8330" y="25"/>
                    </a:lnTo>
                    <a:lnTo>
                      <a:pt x="7916" y="1"/>
                    </a:lnTo>
                    <a:lnTo>
                      <a:pt x="7916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6673500" y="333700"/>
                <a:ext cx="347100" cy="347100"/>
              </a:xfrm>
              <a:custGeom>
                <a:avLst/>
                <a:gdLst/>
                <a:ahLst/>
                <a:cxnLst/>
                <a:rect l="l" t="t" r="r" b="b"/>
                <a:pathLst>
                  <a:path w="13884" h="13884" fill="none" extrusionOk="0">
                    <a:moveTo>
                      <a:pt x="6942" y="13883"/>
                    </a:moveTo>
                    <a:lnTo>
                      <a:pt x="6942" y="13883"/>
                    </a:lnTo>
                    <a:lnTo>
                      <a:pt x="6577" y="13883"/>
                    </a:lnTo>
                    <a:lnTo>
                      <a:pt x="6236" y="13834"/>
                    </a:lnTo>
                    <a:lnTo>
                      <a:pt x="5895" y="13810"/>
                    </a:lnTo>
                    <a:lnTo>
                      <a:pt x="5554" y="13737"/>
                    </a:lnTo>
                    <a:lnTo>
                      <a:pt x="5213" y="13664"/>
                    </a:lnTo>
                    <a:lnTo>
                      <a:pt x="4872" y="13566"/>
                    </a:lnTo>
                    <a:lnTo>
                      <a:pt x="4555" y="13469"/>
                    </a:lnTo>
                    <a:lnTo>
                      <a:pt x="4239" y="13323"/>
                    </a:lnTo>
                    <a:lnTo>
                      <a:pt x="3946" y="13201"/>
                    </a:lnTo>
                    <a:lnTo>
                      <a:pt x="3630" y="13031"/>
                    </a:lnTo>
                    <a:lnTo>
                      <a:pt x="3337" y="12884"/>
                    </a:lnTo>
                    <a:lnTo>
                      <a:pt x="3069" y="12690"/>
                    </a:lnTo>
                    <a:lnTo>
                      <a:pt x="2802" y="12495"/>
                    </a:lnTo>
                    <a:lnTo>
                      <a:pt x="2534" y="12300"/>
                    </a:lnTo>
                    <a:lnTo>
                      <a:pt x="2290" y="12081"/>
                    </a:lnTo>
                    <a:lnTo>
                      <a:pt x="2047" y="11837"/>
                    </a:lnTo>
                    <a:lnTo>
                      <a:pt x="1803" y="11594"/>
                    </a:lnTo>
                    <a:lnTo>
                      <a:pt x="1584" y="11350"/>
                    </a:lnTo>
                    <a:lnTo>
                      <a:pt x="1389" y="11082"/>
                    </a:lnTo>
                    <a:lnTo>
                      <a:pt x="1194" y="10814"/>
                    </a:lnTo>
                    <a:lnTo>
                      <a:pt x="999" y="10546"/>
                    </a:lnTo>
                    <a:lnTo>
                      <a:pt x="853" y="10254"/>
                    </a:lnTo>
                    <a:lnTo>
                      <a:pt x="683" y="9938"/>
                    </a:lnTo>
                    <a:lnTo>
                      <a:pt x="561" y="9645"/>
                    </a:lnTo>
                    <a:lnTo>
                      <a:pt x="415" y="9329"/>
                    </a:lnTo>
                    <a:lnTo>
                      <a:pt x="317" y="9012"/>
                    </a:lnTo>
                    <a:lnTo>
                      <a:pt x="220" y="8671"/>
                    </a:lnTo>
                    <a:lnTo>
                      <a:pt x="147" y="8330"/>
                    </a:lnTo>
                    <a:lnTo>
                      <a:pt x="74" y="7989"/>
                    </a:lnTo>
                    <a:lnTo>
                      <a:pt x="49" y="7648"/>
                    </a:lnTo>
                    <a:lnTo>
                      <a:pt x="1" y="7307"/>
                    </a:lnTo>
                    <a:lnTo>
                      <a:pt x="1" y="6942"/>
                    </a:lnTo>
                    <a:lnTo>
                      <a:pt x="1" y="6942"/>
                    </a:lnTo>
                    <a:lnTo>
                      <a:pt x="1" y="6577"/>
                    </a:lnTo>
                    <a:lnTo>
                      <a:pt x="49" y="6236"/>
                    </a:lnTo>
                    <a:lnTo>
                      <a:pt x="74" y="5895"/>
                    </a:lnTo>
                    <a:lnTo>
                      <a:pt x="147" y="5554"/>
                    </a:lnTo>
                    <a:lnTo>
                      <a:pt x="220" y="5213"/>
                    </a:lnTo>
                    <a:lnTo>
                      <a:pt x="317" y="4872"/>
                    </a:lnTo>
                    <a:lnTo>
                      <a:pt x="415" y="4555"/>
                    </a:lnTo>
                    <a:lnTo>
                      <a:pt x="561" y="4238"/>
                    </a:lnTo>
                    <a:lnTo>
                      <a:pt x="683" y="3946"/>
                    </a:lnTo>
                    <a:lnTo>
                      <a:pt x="853" y="3630"/>
                    </a:lnTo>
                    <a:lnTo>
                      <a:pt x="999" y="3337"/>
                    </a:lnTo>
                    <a:lnTo>
                      <a:pt x="1194" y="3069"/>
                    </a:lnTo>
                    <a:lnTo>
                      <a:pt x="1389" y="2802"/>
                    </a:lnTo>
                    <a:lnTo>
                      <a:pt x="1584" y="2534"/>
                    </a:lnTo>
                    <a:lnTo>
                      <a:pt x="1803" y="2290"/>
                    </a:lnTo>
                    <a:lnTo>
                      <a:pt x="2047" y="2047"/>
                    </a:lnTo>
                    <a:lnTo>
                      <a:pt x="2290" y="1803"/>
                    </a:lnTo>
                    <a:lnTo>
                      <a:pt x="2534" y="1584"/>
                    </a:lnTo>
                    <a:lnTo>
                      <a:pt x="2802" y="1389"/>
                    </a:lnTo>
                    <a:lnTo>
                      <a:pt x="3069" y="1194"/>
                    </a:lnTo>
                    <a:lnTo>
                      <a:pt x="3337" y="999"/>
                    </a:lnTo>
                    <a:lnTo>
                      <a:pt x="3630" y="853"/>
                    </a:lnTo>
                    <a:lnTo>
                      <a:pt x="3946" y="683"/>
                    </a:lnTo>
                    <a:lnTo>
                      <a:pt x="4239" y="561"/>
                    </a:lnTo>
                    <a:lnTo>
                      <a:pt x="4555" y="415"/>
                    </a:lnTo>
                    <a:lnTo>
                      <a:pt x="4872" y="317"/>
                    </a:lnTo>
                    <a:lnTo>
                      <a:pt x="5213" y="220"/>
                    </a:lnTo>
                    <a:lnTo>
                      <a:pt x="5554" y="147"/>
                    </a:lnTo>
                    <a:lnTo>
                      <a:pt x="5895" y="74"/>
                    </a:lnTo>
                    <a:lnTo>
                      <a:pt x="6236" y="49"/>
                    </a:lnTo>
                    <a:lnTo>
                      <a:pt x="6577" y="1"/>
                    </a:lnTo>
                    <a:lnTo>
                      <a:pt x="6942" y="1"/>
                    </a:lnTo>
                    <a:lnTo>
                      <a:pt x="6942" y="1"/>
                    </a:lnTo>
                    <a:lnTo>
                      <a:pt x="7307" y="1"/>
                    </a:lnTo>
                    <a:lnTo>
                      <a:pt x="7648" y="49"/>
                    </a:lnTo>
                    <a:lnTo>
                      <a:pt x="7989" y="74"/>
                    </a:lnTo>
                    <a:lnTo>
                      <a:pt x="8330" y="147"/>
                    </a:lnTo>
                    <a:lnTo>
                      <a:pt x="8671" y="220"/>
                    </a:lnTo>
                    <a:lnTo>
                      <a:pt x="9012" y="317"/>
                    </a:lnTo>
                    <a:lnTo>
                      <a:pt x="9329" y="415"/>
                    </a:lnTo>
                    <a:lnTo>
                      <a:pt x="9645" y="561"/>
                    </a:lnTo>
                    <a:lnTo>
                      <a:pt x="9938" y="683"/>
                    </a:lnTo>
                    <a:lnTo>
                      <a:pt x="10254" y="853"/>
                    </a:lnTo>
                    <a:lnTo>
                      <a:pt x="10546" y="999"/>
                    </a:lnTo>
                    <a:lnTo>
                      <a:pt x="10814" y="1194"/>
                    </a:lnTo>
                    <a:lnTo>
                      <a:pt x="11082" y="1389"/>
                    </a:lnTo>
                    <a:lnTo>
                      <a:pt x="11350" y="1584"/>
                    </a:lnTo>
                    <a:lnTo>
                      <a:pt x="11594" y="1803"/>
                    </a:lnTo>
                    <a:lnTo>
                      <a:pt x="11837" y="2047"/>
                    </a:lnTo>
                    <a:lnTo>
                      <a:pt x="12081" y="2290"/>
                    </a:lnTo>
                    <a:lnTo>
                      <a:pt x="12300" y="2534"/>
                    </a:lnTo>
                    <a:lnTo>
                      <a:pt x="12495" y="2802"/>
                    </a:lnTo>
                    <a:lnTo>
                      <a:pt x="12690" y="3069"/>
                    </a:lnTo>
                    <a:lnTo>
                      <a:pt x="12885" y="3337"/>
                    </a:lnTo>
                    <a:lnTo>
                      <a:pt x="13031" y="3630"/>
                    </a:lnTo>
                    <a:lnTo>
                      <a:pt x="13201" y="3946"/>
                    </a:lnTo>
                    <a:lnTo>
                      <a:pt x="13323" y="4238"/>
                    </a:lnTo>
                    <a:lnTo>
                      <a:pt x="13469" y="4555"/>
                    </a:lnTo>
                    <a:lnTo>
                      <a:pt x="13566" y="4872"/>
                    </a:lnTo>
                    <a:lnTo>
                      <a:pt x="13664" y="5213"/>
                    </a:lnTo>
                    <a:lnTo>
                      <a:pt x="13737" y="5554"/>
                    </a:lnTo>
                    <a:lnTo>
                      <a:pt x="13810" y="5895"/>
                    </a:lnTo>
                    <a:lnTo>
                      <a:pt x="13834" y="6236"/>
                    </a:lnTo>
                    <a:lnTo>
                      <a:pt x="13883" y="6577"/>
                    </a:lnTo>
                    <a:lnTo>
                      <a:pt x="13883" y="6942"/>
                    </a:lnTo>
                    <a:lnTo>
                      <a:pt x="13883" y="6942"/>
                    </a:lnTo>
                    <a:lnTo>
                      <a:pt x="13883" y="7307"/>
                    </a:lnTo>
                    <a:lnTo>
                      <a:pt x="13834" y="7648"/>
                    </a:lnTo>
                    <a:lnTo>
                      <a:pt x="13810" y="7989"/>
                    </a:lnTo>
                    <a:lnTo>
                      <a:pt x="13737" y="8330"/>
                    </a:lnTo>
                    <a:lnTo>
                      <a:pt x="13664" y="8671"/>
                    </a:lnTo>
                    <a:lnTo>
                      <a:pt x="13566" y="9012"/>
                    </a:lnTo>
                    <a:lnTo>
                      <a:pt x="13469" y="9329"/>
                    </a:lnTo>
                    <a:lnTo>
                      <a:pt x="13323" y="9645"/>
                    </a:lnTo>
                    <a:lnTo>
                      <a:pt x="13201" y="9938"/>
                    </a:lnTo>
                    <a:lnTo>
                      <a:pt x="13031" y="10254"/>
                    </a:lnTo>
                    <a:lnTo>
                      <a:pt x="12885" y="10546"/>
                    </a:lnTo>
                    <a:lnTo>
                      <a:pt x="12690" y="10814"/>
                    </a:lnTo>
                    <a:lnTo>
                      <a:pt x="12495" y="11082"/>
                    </a:lnTo>
                    <a:lnTo>
                      <a:pt x="12300" y="11350"/>
                    </a:lnTo>
                    <a:lnTo>
                      <a:pt x="12081" y="11594"/>
                    </a:lnTo>
                    <a:lnTo>
                      <a:pt x="11837" y="11837"/>
                    </a:lnTo>
                    <a:lnTo>
                      <a:pt x="11594" y="12081"/>
                    </a:lnTo>
                    <a:lnTo>
                      <a:pt x="11350" y="12300"/>
                    </a:lnTo>
                    <a:lnTo>
                      <a:pt x="11082" y="12495"/>
                    </a:lnTo>
                    <a:lnTo>
                      <a:pt x="10814" y="12690"/>
                    </a:lnTo>
                    <a:lnTo>
                      <a:pt x="10546" y="12884"/>
                    </a:lnTo>
                    <a:lnTo>
                      <a:pt x="10254" y="13031"/>
                    </a:lnTo>
                    <a:lnTo>
                      <a:pt x="9938" y="13201"/>
                    </a:lnTo>
                    <a:lnTo>
                      <a:pt x="9645" y="13323"/>
                    </a:lnTo>
                    <a:lnTo>
                      <a:pt x="9329" y="13469"/>
                    </a:lnTo>
                    <a:lnTo>
                      <a:pt x="9012" y="13566"/>
                    </a:lnTo>
                    <a:lnTo>
                      <a:pt x="8671" y="13664"/>
                    </a:lnTo>
                    <a:lnTo>
                      <a:pt x="8330" y="13737"/>
                    </a:lnTo>
                    <a:lnTo>
                      <a:pt x="7989" y="13810"/>
                    </a:lnTo>
                    <a:lnTo>
                      <a:pt x="7648" y="13834"/>
                    </a:lnTo>
                    <a:lnTo>
                      <a:pt x="7307" y="13883"/>
                    </a:lnTo>
                    <a:lnTo>
                      <a:pt x="6942" y="13883"/>
                    </a:lnTo>
                    <a:lnTo>
                      <a:pt x="6942" y="13883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6" name="Google Shape;1016;p49"/>
              <p:cNvSpPr/>
              <p:nvPr/>
            </p:nvSpPr>
            <p:spPr>
              <a:xfrm>
                <a:off x="6848850" y="397625"/>
                <a:ext cx="548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772" fill="none" extrusionOk="0">
                    <a:moveTo>
                      <a:pt x="1" y="1"/>
                    </a:moveTo>
                    <a:lnTo>
                      <a:pt x="1" y="4580"/>
                    </a:lnTo>
                    <a:lnTo>
                      <a:pt x="2193" y="6772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7" name="Google Shape;1017;p49"/>
              <p:cNvSpPr/>
              <p:nvPr/>
            </p:nvSpPr>
            <p:spPr>
              <a:xfrm>
                <a:off x="6847025" y="333700"/>
                <a:ext cx="25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0" fill="none" extrusionOk="0">
                    <a:moveTo>
                      <a:pt x="1" y="1170"/>
                    </a:move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6760575" y="356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6760575" y="356850"/>
                <a:ext cx="1402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999" fill="none" extrusionOk="0">
                    <a:moveTo>
                      <a:pt x="1" y="0"/>
                    </a:moveTo>
                    <a:lnTo>
                      <a:pt x="561" y="999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0" name="Google Shape;1020;p49"/>
              <p:cNvSpPr/>
              <p:nvPr/>
            </p:nvSpPr>
            <p:spPr>
              <a:xfrm>
                <a:off x="6696650" y="420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1" name="Google Shape;1021;p49"/>
              <p:cNvSpPr/>
              <p:nvPr/>
            </p:nvSpPr>
            <p:spPr>
              <a:xfrm>
                <a:off x="6696650" y="420775"/>
                <a:ext cx="249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61" fill="none" extrusionOk="0">
                    <a:moveTo>
                      <a:pt x="0" y="0"/>
                    </a:moveTo>
                    <a:lnTo>
                      <a:pt x="999" y="561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6673500" y="507225"/>
                <a:ext cx="29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" fill="none" extrusionOk="0">
                    <a:moveTo>
                      <a:pt x="1" y="1"/>
                    </a:moveTo>
                    <a:lnTo>
                      <a:pt x="1170" y="1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6696650" y="593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4" name="Google Shape;1024;p49"/>
              <p:cNvSpPr/>
              <p:nvPr/>
            </p:nvSpPr>
            <p:spPr>
              <a:xfrm>
                <a:off x="6696650" y="579700"/>
                <a:ext cx="249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61" fill="none" extrusionOk="0">
                    <a:moveTo>
                      <a:pt x="0" y="560"/>
                    </a:moveTo>
                    <a:lnTo>
                      <a:pt x="999" y="0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5" name="Google Shape;1025;p49"/>
              <p:cNvSpPr/>
              <p:nvPr/>
            </p:nvSpPr>
            <p:spPr>
              <a:xfrm>
                <a:off x="6760575" y="632675"/>
                <a:ext cx="1402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999" fill="none" extrusionOk="0">
                    <a:moveTo>
                      <a:pt x="1" y="999"/>
                    </a:moveTo>
                    <a:lnTo>
                      <a:pt x="561" y="0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6760575" y="657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6847025" y="651550"/>
                <a:ext cx="25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0" fill="none" extrusionOk="0">
                    <a:moveTo>
                      <a:pt x="1" y="0"/>
                    </a:moveTo>
                    <a:lnTo>
                      <a:pt x="1" y="1169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8" name="Google Shape;1028;p49"/>
              <p:cNvSpPr/>
              <p:nvPr/>
            </p:nvSpPr>
            <p:spPr>
              <a:xfrm>
                <a:off x="6919500" y="632675"/>
                <a:ext cx="1402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999" fill="none" extrusionOk="0">
                    <a:moveTo>
                      <a:pt x="560" y="999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9" name="Google Shape;1029;p49"/>
              <p:cNvSpPr/>
              <p:nvPr/>
            </p:nvSpPr>
            <p:spPr>
              <a:xfrm>
                <a:off x="6933500" y="657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6972475" y="579700"/>
                <a:ext cx="249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61" fill="none" extrusionOk="0">
                    <a:moveTo>
                      <a:pt x="999" y="56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6997425" y="593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2" name="Google Shape;1032;p49"/>
              <p:cNvSpPr/>
              <p:nvPr/>
            </p:nvSpPr>
            <p:spPr>
              <a:xfrm>
                <a:off x="6991350" y="507225"/>
                <a:ext cx="29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" fill="none" extrusionOk="0">
                    <a:moveTo>
                      <a:pt x="116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3" name="Google Shape;1033;p49"/>
              <p:cNvSpPr/>
              <p:nvPr/>
            </p:nvSpPr>
            <p:spPr>
              <a:xfrm>
                <a:off x="6972475" y="420775"/>
                <a:ext cx="249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61" fill="none" extrusionOk="0">
                    <a:moveTo>
                      <a:pt x="0" y="561"/>
                    </a:moveTo>
                    <a:lnTo>
                      <a:pt x="999" y="0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6997425" y="420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6919500" y="356850"/>
                <a:ext cx="1402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999" fill="none" extrusionOk="0">
                    <a:moveTo>
                      <a:pt x="560" y="0"/>
                    </a:moveTo>
                    <a:lnTo>
                      <a:pt x="0" y="999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6" name="Google Shape;1036;p49"/>
              <p:cNvSpPr/>
              <p:nvPr/>
            </p:nvSpPr>
            <p:spPr>
              <a:xfrm>
                <a:off x="6933500" y="356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226695" y="1816100"/>
            <a:ext cx="4686300" cy="1771650"/>
            <a:chOff x="357" y="2860"/>
            <a:chExt cx="7380" cy="2790"/>
          </a:xfrm>
        </p:grpSpPr>
        <p:sp>
          <p:nvSpPr>
            <p:cNvPr id="67" name="Text Box 66"/>
            <p:cNvSpPr txBox="1"/>
            <p:nvPr/>
          </p:nvSpPr>
          <p:spPr>
            <a:xfrm>
              <a:off x="357" y="3614"/>
              <a:ext cx="4521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b="1" u="sng">
                  <a:latin typeface="Arial Black" panose="020B0A04020102020204" charset="0"/>
                  <a:cs typeface="Arial Black" panose="020B0A04020102020204" charset="0"/>
                  <a:sym typeface="+mn-ea"/>
                </a:rPr>
                <a:t>CAUS</a:t>
              </a:r>
              <a:r>
                <a:rPr lang="en-US" b="1" u="sng">
                  <a:latin typeface="Arial Black" panose="020B0A04020102020204" charset="0"/>
                  <a:cs typeface="Arial Black" panose="020B0A04020102020204" charset="0"/>
                  <a:sym typeface="+mn-ea"/>
                </a:rPr>
                <a:t>E</a:t>
              </a:r>
              <a:r>
                <a:rPr lang="en-IN" altLang="en-US" b="1" u="sng">
                  <a:latin typeface="Arial Black" panose="020B0A04020102020204" charset="0"/>
                  <a:cs typeface="Arial Black" panose="020B0A04020102020204" charset="0"/>
                  <a:sym typeface="+mn-ea"/>
                </a:rPr>
                <a:t>S</a:t>
              </a:r>
              <a:r>
                <a:rPr lang="en-US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 : </a:t>
              </a:r>
              <a:endParaRPr lang="en-US" b="1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r>
                <a:rPr lang="en-US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Possible causes </a:t>
              </a:r>
              <a:r>
                <a:rPr lang="en-US" b="1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 to figure out why they are struggling with their math homework &amp; assignments </a:t>
              </a:r>
              <a:r>
                <a:rPr lang="en-US">
                  <a:solidFill>
                    <a:srgbClr val="C00000"/>
                  </a:solidFill>
                  <a:latin typeface="Arial Black" panose="020B0A04020102020204" charset="0"/>
                  <a:cs typeface="Arial Black" panose="020B0A04020102020204" charset="0"/>
                  <a:sym typeface="+mn-ea"/>
                </a:rPr>
                <a:t>can be:</a:t>
              </a:r>
              <a:endParaRPr lang="en-US" sz="1200">
                <a:solidFill>
                  <a:schemeClr val="tx2">
                    <a:lumMod val="10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</p:txBody>
        </p:sp>
        <p:pic>
          <p:nvPicPr>
            <p:cNvPr id="548" name="Google Shape;548;g181e5b8c95d_0_343"/>
            <p:cNvPicPr preferRelativeResize="0"/>
            <p:nvPr/>
          </p:nvPicPr>
          <p:blipFill rotWithShape="1">
            <a:blip r:embed="rId1"/>
            <a:srcRect l="28734" t="7119" r="28734" b="8528"/>
            <a:stretch>
              <a:fillRect/>
            </a:stretch>
          </p:blipFill>
          <p:spPr>
            <a:xfrm>
              <a:off x="5440" y="2860"/>
              <a:ext cx="2297" cy="27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 Box 1"/>
          <p:cNvSpPr txBox="1"/>
          <p:nvPr/>
        </p:nvSpPr>
        <p:spPr>
          <a:xfrm>
            <a:off x="899795" y="771525"/>
            <a:ext cx="35655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Why the problem is occuring?</a:t>
            </a:r>
            <a:endParaRPr lang="en-US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What are the possible causes ?</a:t>
            </a:r>
            <a:endParaRPr lang="en-US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Where is problem?</a:t>
            </a:r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35560" y="51435"/>
            <a:ext cx="3327400" cy="1685925"/>
            <a:chOff x="56" y="81"/>
            <a:chExt cx="5240" cy="2655"/>
          </a:xfrm>
        </p:grpSpPr>
        <p:grpSp>
          <p:nvGrpSpPr>
            <p:cNvPr id="5" name="Group 4"/>
            <p:cNvGrpSpPr/>
            <p:nvPr/>
          </p:nvGrpSpPr>
          <p:grpSpPr>
            <a:xfrm>
              <a:off x="56" y="81"/>
              <a:ext cx="5240" cy="885"/>
              <a:chOff x="1618" y="1086"/>
              <a:chExt cx="4788" cy="885"/>
            </a:xfrm>
          </p:grpSpPr>
          <p:sp>
            <p:nvSpPr>
              <p:cNvPr id="1777" name="Google Shape;1777;p29"/>
              <p:cNvSpPr/>
              <p:nvPr/>
            </p:nvSpPr>
            <p:spPr>
              <a:xfrm rot="5400000">
                <a:off x="3569" y="-866"/>
                <a:ext cx="885" cy="478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Encode Sans Semi Condensed" panose="00000506000000000000"/>
                  <a:ea typeface="Encode Sans Semi Condensed" panose="00000506000000000000"/>
                  <a:cs typeface="Encode Sans Semi Condensed" panose="00000506000000000000"/>
                  <a:sym typeface="Encode Sans Semi Condensed" panose="00000506000000000000"/>
                </a:endParaRPr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1776" y="1234"/>
                <a:ext cx="700" cy="58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19050" dir="5400000" algn="t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tx1"/>
                    </a:solidFill>
                    <a:latin typeface="Arial Black" panose="020B0A04020102020204" charset="0"/>
                    <a:ea typeface="Encode Sans Semi Condensed" panose="00000506000000000000"/>
                    <a:cs typeface="Arial Black" panose="020B0A04020102020204" charset="0"/>
                    <a:sym typeface="Encode Sans Semi Condensed" panose="00000506000000000000"/>
                  </a:rPr>
                  <a:t>3</a:t>
                </a:r>
                <a:endParaRPr lang="en-US" sz="1800" b="1">
                  <a:solidFill>
                    <a:schemeClr val="tx1"/>
                  </a:solidFill>
                  <a:latin typeface="Arial Black" panose="020B0A04020102020204" charset="0"/>
                  <a:ea typeface="Encode Sans Semi Condensed" panose="00000506000000000000"/>
                  <a:cs typeface="Arial Black" panose="020B0A04020102020204" charset="0"/>
                  <a:sym typeface="Encode Sans Semi Condensed" panose="00000506000000000000"/>
                </a:endParaRPr>
              </a:p>
            </p:txBody>
          </p:sp>
          <p:sp>
            <p:nvSpPr>
              <p:cNvPr id="1779" name="Google Shape;1779;p29"/>
              <p:cNvSpPr txBox="1"/>
              <p:nvPr/>
            </p:nvSpPr>
            <p:spPr>
              <a:xfrm>
                <a:off x="2469" y="1347"/>
                <a:ext cx="3687" cy="6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Arial Black" panose="020B0A04020102020204" charset="0"/>
                    <a:ea typeface="Ubuntu" panose="020B0704020202020204"/>
                    <a:cs typeface="Arial Black" panose="020B0A04020102020204" charset="0"/>
                    <a:sym typeface="Ubuntu" panose="020B0704020202020204"/>
                  </a:rPr>
                  <a:t>E</a:t>
                </a:r>
                <a:r>
                  <a:rPr lang="en-US" b="1">
                    <a:latin typeface="Arial Black" panose="020B0A04020102020204" charset="0"/>
                    <a:cs typeface="Arial Black" panose="020B0A04020102020204" charset="0"/>
                    <a:sym typeface="+mn-ea"/>
                  </a:rPr>
                  <a:t>NUMERATE  POTENTIAL CAUSES</a:t>
                </a:r>
                <a:endParaRPr lang="en-US" b="1">
                  <a:latin typeface="Arial Black" panose="020B0A04020102020204" charset="0"/>
                  <a:cs typeface="Arial Black" panose="020B0A04020102020204" charset="0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>
                  <a:solidFill>
                    <a:schemeClr val="dk1"/>
                  </a:solidFill>
                  <a:latin typeface="Arial Black" panose="020B0A04020102020204" charset="0"/>
                  <a:ea typeface="Ubuntu" panose="020B0704020202020204"/>
                  <a:cs typeface="Arial Black" panose="020B0A04020102020204" charset="0"/>
                  <a:sym typeface="Ubuntu" panose="020B0704020202020204"/>
                </a:endParaRPr>
              </a:p>
            </p:txBody>
          </p:sp>
        </p:grpSp>
        <p:pic>
          <p:nvPicPr>
            <p:cNvPr id="536" name="Google Shape;536;g181e5b8c95d_0_343"/>
            <p:cNvPicPr preferRelativeResize="0"/>
            <p:nvPr/>
          </p:nvPicPr>
          <p:blipFill rotWithShape="1">
            <a:blip r:embed="rId2"/>
            <a:srcRect l="7054" t="9305" r="52929" b="19717"/>
            <a:stretch>
              <a:fillRect/>
            </a:stretch>
          </p:blipFill>
          <p:spPr>
            <a:xfrm>
              <a:off x="283" y="1192"/>
              <a:ext cx="1415" cy="15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roup 110"/>
          <p:cNvGrpSpPr/>
          <p:nvPr/>
        </p:nvGrpSpPr>
        <p:grpSpPr>
          <a:xfrm>
            <a:off x="909955" y="3549650"/>
            <a:ext cx="4601845" cy="1678305"/>
            <a:chOff x="1433" y="5590"/>
            <a:chExt cx="7247" cy="2643"/>
          </a:xfrm>
        </p:grpSpPr>
        <p:pic>
          <p:nvPicPr>
            <p:cNvPr id="532" name="Google Shape;532;g181e5b8c95d_0_343"/>
            <p:cNvPicPr preferRelativeResize="0"/>
            <p:nvPr/>
          </p:nvPicPr>
          <p:blipFill rotWithShape="1">
            <a:blip r:embed="rId3"/>
            <a:srcRect l="51337" t="17461" r="5643" b="13358"/>
            <a:stretch>
              <a:fillRect/>
            </a:stretch>
          </p:blipFill>
          <p:spPr>
            <a:xfrm>
              <a:off x="1433" y="5590"/>
              <a:ext cx="2484" cy="2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00;p7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rot="2052339">
              <a:off x="7414" y="6679"/>
              <a:ext cx="1267" cy="15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49"/>
          <p:cNvSpPr txBox="1"/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3850" y="1916430"/>
            <a:ext cx="8190230" cy="7372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IN" altLang="en-US" b="1" u="sng">
                <a:latin typeface="Arial Black" panose="020B0A04020102020204" charset="0"/>
                <a:cs typeface="Arial Black" panose="020B0A04020102020204" charset="0"/>
                <a:sym typeface="+mn-ea"/>
              </a:rPr>
              <a:t>ANALYSIS OF </a:t>
            </a:r>
            <a:r>
              <a:rPr lang="en-US" b="1" u="sng">
                <a:latin typeface="Arial Black" panose="020B0A04020102020204" charset="0"/>
                <a:cs typeface="Arial Black" panose="020B0A04020102020204" charset="0"/>
                <a:sym typeface="+mn-ea"/>
              </a:rPr>
              <a:t>PROBLEM</a:t>
            </a:r>
            <a:r>
              <a:rPr lang="en-US" b="1">
                <a:latin typeface="Arial Black" panose="020B0A04020102020204" charset="0"/>
                <a:cs typeface="Arial Black" panose="020B0A04020102020204" charset="0"/>
                <a:sym typeface="+mn-ea"/>
              </a:rPr>
              <a:t> :</a:t>
            </a:r>
            <a:r>
              <a:rPr lang="en-US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The students review</a:t>
            </a:r>
            <a:r>
              <a:rPr lang="en-IN" altLang="en-US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ed</a:t>
            </a:r>
            <a:r>
              <a:rPr lang="en-US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 their homework assignments and class notes to analy</a:t>
            </a:r>
            <a:r>
              <a:rPr lang="en-IN" altLang="en-US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  <a:r>
              <a:rPr lang="en-US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</a:rPr>
              <a:t>e each of the causes and determine which factors are most likely to be contributing to their struggles.</a:t>
            </a:r>
            <a:endParaRPr lang="en-US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87450" y="682625"/>
            <a:ext cx="35204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Finding out the major causes</a:t>
            </a:r>
            <a:endParaRPr lang="en-US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C</a:t>
            </a:r>
            <a:r>
              <a:rPr lang="en-GB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areful</a:t>
            </a:r>
            <a:r>
              <a:rPr lang="en-US" altLang="en-GB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ly</a:t>
            </a:r>
            <a:r>
              <a:rPr lang="en-GB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 observ</a:t>
            </a:r>
            <a:r>
              <a:rPr lang="en-US" altLang="en-GB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ing</a:t>
            </a:r>
            <a:r>
              <a:rPr lang="en-GB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  </a:t>
            </a:r>
            <a:endParaRPr lang="en-GB" b="1">
              <a:solidFill>
                <a:schemeClr val="accent1"/>
              </a:solidFill>
              <a:latin typeface="Arial Black" panose="020B0A04020102020204" charset="0"/>
              <a:ea typeface="Encode Sans Semi Condensed" panose="00000506000000000000"/>
              <a:cs typeface="Arial Black" panose="020B0A04020102020204" charset="0"/>
              <a:sym typeface="Encode Sans Semi Condensed" panose="0000050600000000000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G</a:t>
            </a:r>
            <a:r>
              <a:rPr lang="en-GB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athering</a:t>
            </a:r>
            <a:r>
              <a:rPr lang="en-US" altLang="en-GB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 data</a:t>
            </a:r>
            <a:endParaRPr lang="en-US" altLang="en-GB" b="1">
              <a:solidFill>
                <a:schemeClr val="accent1"/>
              </a:solidFill>
              <a:latin typeface="Arial Black" panose="020B0A04020102020204" charset="0"/>
              <a:ea typeface="Encode Sans Semi Condensed" panose="00000506000000000000"/>
              <a:cs typeface="Arial Black" panose="020B0A04020102020204" charset="0"/>
              <a:sym typeface="Encode Sans Semi Condensed" panose="0000050600000000000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C</a:t>
            </a:r>
            <a:r>
              <a:rPr lang="en-GB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ritical thinking skills.</a:t>
            </a:r>
            <a:endParaRPr lang="en-GB" b="1">
              <a:solidFill>
                <a:schemeClr val="accent1"/>
              </a:solidFill>
              <a:latin typeface="Arial Black" panose="020B0A04020102020204" charset="0"/>
              <a:ea typeface="Encode Sans Semi Condensed" panose="00000506000000000000"/>
              <a:cs typeface="Arial Black" panose="020B0A04020102020204" charset="0"/>
              <a:sym typeface="Encode Sans Semi Condensed" panose="0000050600000000000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4925" y="51435"/>
            <a:ext cx="3327400" cy="1723390"/>
            <a:chOff x="55" y="81"/>
            <a:chExt cx="5240" cy="2714"/>
          </a:xfrm>
        </p:grpSpPr>
        <p:grpSp>
          <p:nvGrpSpPr>
            <p:cNvPr id="23" name="Group 22"/>
            <p:cNvGrpSpPr/>
            <p:nvPr/>
          </p:nvGrpSpPr>
          <p:grpSpPr>
            <a:xfrm>
              <a:off x="55" y="81"/>
              <a:ext cx="5240" cy="884"/>
              <a:chOff x="55" y="81"/>
              <a:chExt cx="5240" cy="884"/>
            </a:xfrm>
          </p:grpSpPr>
          <p:sp>
            <p:nvSpPr>
              <p:cNvPr id="1777" name="Google Shape;1777;p29"/>
              <p:cNvSpPr/>
              <p:nvPr/>
            </p:nvSpPr>
            <p:spPr>
              <a:xfrm rot="5400000">
                <a:off x="2233" y="-2097"/>
                <a:ext cx="885" cy="524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Encode Sans Semi Condensed" panose="00000506000000000000"/>
                  <a:ea typeface="Encode Sans Semi Condensed" panose="00000506000000000000"/>
                  <a:cs typeface="Encode Sans Semi Condensed" panose="00000506000000000000"/>
                  <a:sym typeface="Encode Sans Semi Condensed" panose="00000506000000000000"/>
                </a:endParaRPr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229" y="229"/>
                <a:ext cx="766" cy="58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19050" dir="5400000" algn="t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tx1"/>
                    </a:solidFill>
                    <a:latin typeface="Arial Black" panose="020B0A04020102020204" charset="0"/>
                    <a:ea typeface="Encode Sans Semi Condensed" panose="00000506000000000000"/>
                    <a:cs typeface="Arial Black" panose="020B0A04020102020204" charset="0"/>
                    <a:sym typeface="Encode Sans Semi Condensed" panose="00000506000000000000"/>
                  </a:rPr>
                  <a:t>4</a:t>
                </a:r>
                <a:endParaRPr lang="en-US" sz="1800" b="1">
                  <a:solidFill>
                    <a:schemeClr val="tx1"/>
                  </a:solidFill>
                  <a:latin typeface="Arial Black" panose="020B0A04020102020204" charset="0"/>
                  <a:ea typeface="Encode Sans Semi Condensed" panose="00000506000000000000"/>
                  <a:cs typeface="Arial Black" panose="020B0A04020102020204" charset="0"/>
                  <a:sym typeface="Encode Sans Semi Condensed" panose="00000506000000000000"/>
                </a:endParaRPr>
              </a:p>
            </p:txBody>
          </p:sp>
          <p:sp>
            <p:nvSpPr>
              <p:cNvPr id="1779" name="Google Shape;1779;p29"/>
              <p:cNvSpPr txBox="1"/>
              <p:nvPr/>
            </p:nvSpPr>
            <p:spPr>
              <a:xfrm>
                <a:off x="987" y="342"/>
                <a:ext cx="4035" cy="6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Arial Black" panose="020B0A04020102020204" charset="0"/>
                    <a:cs typeface="Arial Black" panose="020B0A04020102020204" charset="0"/>
                    <a:sym typeface="+mn-ea"/>
                  </a:rPr>
                  <a:t>ANALYSING THE POTENTIAL CAUSES</a:t>
                </a:r>
                <a:endParaRPr lang="en-US" b="1">
                  <a:latin typeface="Arial Black" panose="020B0A04020102020204" charset="0"/>
                  <a:cs typeface="Arial Black" panose="020B0A04020102020204" charset="0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>
                  <a:solidFill>
                    <a:schemeClr val="dk1"/>
                  </a:solidFill>
                  <a:latin typeface="Arial Black" panose="020B0A04020102020204" charset="0"/>
                  <a:ea typeface="Ubuntu" panose="020B0704020202020204"/>
                  <a:cs typeface="Arial Black" panose="020B0A04020102020204" charset="0"/>
                  <a:sym typeface="Ubuntu" panose="020B0704020202020204"/>
                </a:endParaRPr>
              </a:p>
            </p:txBody>
          </p:sp>
        </p:grpSp>
        <p:pic>
          <p:nvPicPr>
            <p:cNvPr id="535" name="Google Shape;535;g181e5b8c95d_0_343"/>
            <p:cNvPicPr preferRelativeResize="0"/>
            <p:nvPr/>
          </p:nvPicPr>
          <p:blipFill rotWithShape="1">
            <a:blip r:embed="rId1"/>
            <a:srcRect l="53546" t="16922" r="6667" b="12975"/>
            <a:stretch>
              <a:fillRect/>
            </a:stretch>
          </p:blipFill>
          <p:spPr>
            <a:xfrm>
              <a:off x="283" y="1215"/>
              <a:ext cx="1591" cy="15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2" name="Google Shape;462;p21"/>
          <p:cNvCxnSpPr/>
          <p:nvPr/>
        </p:nvCxnSpPr>
        <p:spPr>
          <a:xfrm>
            <a:off x="964565" y="2859405"/>
            <a:ext cx="6408420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3" name="Google Shape;463;p21"/>
          <p:cNvCxnSpPr/>
          <p:nvPr/>
        </p:nvCxnSpPr>
        <p:spPr>
          <a:xfrm flipH="1" flipV="1">
            <a:off x="4284345" y="2581275"/>
            <a:ext cx="12700" cy="28448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463;p21"/>
          <p:cNvCxnSpPr/>
          <p:nvPr/>
        </p:nvCxnSpPr>
        <p:spPr>
          <a:xfrm flipH="1" flipV="1">
            <a:off x="972185" y="2891790"/>
            <a:ext cx="7620" cy="44450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463;p21"/>
          <p:cNvCxnSpPr/>
          <p:nvPr/>
        </p:nvCxnSpPr>
        <p:spPr>
          <a:xfrm flipV="1">
            <a:off x="3131820" y="2856865"/>
            <a:ext cx="0" cy="47498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463;p21"/>
          <p:cNvCxnSpPr/>
          <p:nvPr/>
        </p:nvCxnSpPr>
        <p:spPr>
          <a:xfrm flipH="1" flipV="1">
            <a:off x="5148580" y="2865755"/>
            <a:ext cx="7620" cy="44450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463;p21"/>
          <p:cNvCxnSpPr/>
          <p:nvPr/>
        </p:nvCxnSpPr>
        <p:spPr>
          <a:xfrm flipH="1" flipV="1">
            <a:off x="7372985" y="2859405"/>
            <a:ext cx="7620" cy="44450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" name="Group 34"/>
          <p:cNvGrpSpPr/>
          <p:nvPr/>
        </p:nvGrpSpPr>
        <p:grpSpPr>
          <a:xfrm>
            <a:off x="6840855" y="3303905"/>
            <a:ext cx="1854835" cy="1785620"/>
            <a:chOff x="10773" y="5203"/>
            <a:chExt cx="2921" cy="2812"/>
          </a:xfrm>
        </p:grpSpPr>
        <p:sp>
          <p:nvSpPr>
            <p:cNvPr id="17" name="Text Box 16"/>
            <p:cNvSpPr txBox="1"/>
            <p:nvPr/>
          </p:nvSpPr>
          <p:spPr>
            <a:xfrm>
              <a:off x="10773" y="5203"/>
              <a:ext cx="1763" cy="116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2060"/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Lack of </a:t>
              </a:r>
              <a:endParaRPr lang="en-US">
                <a:solidFill>
                  <a:srgbClr val="002060"/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2060"/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resources</a:t>
              </a:r>
              <a:endParaRPr lang="en-US">
                <a:solidFill>
                  <a:srgbClr val="002060"/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2060"/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 for studying</a:t>
              </a:r>
              <a:endParaRPr lang="en-US">
                <a:solidFill>
                  <a:srgbClr val="002060"/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</p:txBody>
        </p:sp>
        <p:pic>
          <p:nvPicPr>
            <p:cNvPr id="530" name="Google Shape;530;g181e5b8c95d_0_343"/>
            <p:cNvPicPr preferRelativeResize="0"/>
            <p:nvPr/>
          </p:nvPicPr>
          <p:blipFill rotWithShape="1">
            <a:blip r:embed="rId2"/>
            <a:srcRect l="23064" t="6875" r="23608" b="5204"/>
            <a:stretch>
              <a:fillRect/>
            </a:stretch>
          </p:blipFill>
          <p:spPr>
            <a:xfrm>
              <a:off x="11744" y="5977"/>
              <a:ext cx="1951" cy="20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roup 31"/>
          <p:cNvGrpSpPr/>
          <p:nvPr/>
        </p:nvGrpSpPr>
        <p:grpSpPr>
          <a:xfrm>
            <a:off x="2493010" y="3346450"/>
            <a:ext cx="2183130" cy="1823720"/>
            <a:chOff x="3926" y="5270"/>
            <a:chExt cx="3438" cy="2872"/>
          </a:xfrm>
        </p:grpSpPr>
        <p:sp>
          <p:nvSpPr>
            <p:cNvPr id="91" name="Text Box 90"/>
            <p:cNvSpPr txBox="1"/>
            <p:nvPr/>
          </p:nvSpPr>
          <p:spPr>
            <a:xfrm>
              <a:off x="3926" y="5270"/>
              <a:ext cx="2013" cy="150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2060"/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Not being able to ask questions in class</a:t>
              </a:r>
              <a:endParaRPr lang="en-US">
                <a:solidFill>
                  <a:srgbClr val="002060"/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</p:txBody>
        </p:sp>
        <p:pic>
          <p:nvPicPr>
            <p:cNvPr id="547" name="Google Shape;547;g181e5b8c95d_0_343"/>
            <p:cNvPicPr preferRelativeResize="0"/>
            <p:nvPr/>
          </p:nvPicPr>
          <p:blipFill rotWithShape="1">
            <a:blip r:embed="rId3"/>
            <a:srcRect l="22024" t="2985" r="22018" b="2522"/>
            <a:stretch>
              <a:fillRect/>
            </a:stretch>
          </p:blipFill>
          <p:spPr>
            <a:xfrm>
              <a:off x="5788" y="6658"/>
              <a:ext cx="1577" cy="1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410845" y="3325495"/>
            <a:ext cx="1873885" cy="1817370"/>
            <a:chOff x="647" y="5237"/>
            <a:chExt cx="2951" cy="2862"/>
          </a:xfrm>
        </p:grpSpPr>
        <p:sp>
          <p:nvSpPr>
            <p:cNvPr id="63" name="Text Box 62"/>
            <p:cNvSpPr txBox="1"/>
            <p:nvPr/>
          </p:nvSpPr>
          <p:spPr>
            <a:xfrm>
              <a:off x="647" y="5237"/>
              <a:ext cx="1781" cy="150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2060"/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Not having enough practice problems</a:t>
              </a:r>
              <a:endParaRPr lang="en-US">
                <a:solidFill>
                  <a:srgbClr val="002060"/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</p:txBody>
        </p:sp>
        <p:pic>
          <p:nvPicPr>
            <p:cNvPr id="539" name="Google Shape;539;g181e5b8c95d_0_343"/>
            <p:cNvPicPr preferRelativeResize="0"/>
            <p:nvPr/>
          </p:nvPicPr>
          <p:blipFill rotWithShape="1">
            <a:blip r:embed="rId4"/>
            <a:srcRect l="25989" t="5786" r="25485" b="5055"/>
            <a:stretch>
              <a:fillRect/>
            </a:stretch>
          </p:blipFill>
          <p:spPr>
            <a:xfrm>
              <a:off x="2324" y="6657"/>
              <a:ext cx="1274" cy="14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Group 32"/>
          <p:cNvGrpSpPr/>
          <p:nvPr/>
        </p:nvGrpSpPr>
        <p:grpSpPr>
          <a:xfrm>
            <a:off x="4500245" y="3337560"/>
            <a:ext cx="1824355" cy="1274445"/>
            <a:chOff x="7087" y="5256"/>
            <a:chExt cx="2873" cy="2007"/>
          </a:xfrm>
        </p:grpSpPr>
        <p:sp>
          <p:nvSpPr>
            <p:cNvPr id="20" name="Text Box 19"/>
            <p:cNvSpPr txBox="1"/>
            <p:nvPr/>
          </p:nvSpPr>
          <p:spPr>
            <a:xfrm>
              <a:off x="7087" y="5256"/>
              <a:ext cx="1924" cy="82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2060"/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Time management</a:t>
              </a:r>
              <a:endParaRPr lang="en-US">
                <a:solidFill>
                  <a:srgbClr val="002060"/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8788" y="6091"/>
              <a:ext cx="1172" cy="1172"/>
            </a:xfrm>
            <a:custGeom>
              <a:avLst/>
              <a:gdLst/>
              <a:ahLst/>
              <a:cxnLst/>
              <a:rect l="l" t="t" r="r" b="b"/>
              <a:pathLst>
                <a:path w="743985" h="743985" extrusionOk="0">
                  <a:moveTo>
                    <a:pt x="635029" y="108957"/>
                  </a:moveTo>
                  <a:cubicBezTo>
                    <a:pt x="564775" y="38687"/>
                    <a:pt x="471356" y="0"/>
                    <a:pt x="371993" y="0"/>
                  </a:cubicBezTo>
                  <a:cubicBezTo>
                    <a:pt x="272630" y="0"/>
                    <a:pt x="179211" y="38687"/>
                    <a:pt x="108957" y="108957"/>
                  </a:cubicBezTo>
                  <a:cubicBezTo>
                    <a:pt x="38702" y="179226"/>
                    <a:pt x="0" y="272630"/>
                    <a:pt x="0" y="371993"/>
                  </a:cubicBezTo>
                  <a:cubicBezTo>
                    <a:pt x="0" y="471356"/>
                    <a:pt x="38687" y="564775"/>
                    <a:pt x="108957" y="635029"/>
                  </a:cubicBezTo>
                  <a:cubicBezTo>
                    <a:pt x="179226" y="705283"/>
                    <a:pt x="272630" y="743986"/>
                    <a:pt x="371993" y="743986"/>
                  </a:cubicBezTo>
                  <a:cubicBezTo>
                    <a:pt x="471356" y="743986"/>
                    <a:pt x="564775" y="705298"/>
                    <a:pt x="635029" y="635029"/>
                  </a:cubicBezTo>
                  <a:cubicBezTo>
                    <a:pt x="705283" y="564760"/>
                    <a:pt x="743986" y="471356"/>
                    <a:pt x="743986" y="371993"/>
                  </a:cubicBezTo>
                  <a:cubicBezTo>
                    <a:pt x="743986" y="272630"/>
                    <a:pt x="705298" y="179211"/>
                    <a:pt x="635029" y="108957"/>
                  </a:cubicBezTo>
                  <a:close/>
                  <a:moveTo>
                    <a:pt x="624497" y="624497"/>
                  </a:moveTo>
                  <a:cubicBezTo>
                    <a:pt x="557043" y="691950"/>
                    <a:pt x="467378" y="729089"/>
                    <a:pt x="371993" y="729089"/>
                  </a:cubicBezTo>
                  <a:cubicBezTo>
                    <a:pt x="276607" y="729089"/>
                    <a:pt x="186927" y="691950"/>
                    <a:pt x="119489" y="624497"/>
                  </a:cubicBezTo>
                  <a:cubicBezTo>
                    <a:pt x="52035" y="557058"/>
                    <a:pt x="14897" y="467378"/>
                    <a:pt x="14897" y="371993"/>
                  </a:cubicBezTo>
                  <a:cubicBezTo>
                    <a:pt x="14897" y="276607"/>
                    <a:pt x="52035" y="186927"/>
                    <a:pt x="119489" y="119489"/>
                  </a:cubicBezTo>
                  <a:cubicBezTo>
                    <a:pt x="186942" y="52035"/>
                    <a:pt x="276607" y="14897"/>
                    <a:pt x="371993" y="14897"/>
                  </a:cubicBezTo>
                  <a:cubicBezTo>
                    <a:pt x="467378" y="14897"/>
                    <a:pt x="557058" y="52035"/>
                    <a:pt x="624497" y="119489"/>
                  </a:cubicBezTo>
                  <a:cubicBezTo>
                    <a:pt x="691950" y="186942"/>
                    <a:pt x="729089" y="276607"/>
                    <a:pt x="729089" y="371993"/>
                  </a:cubicBezTo>
                  <a:cubicBezTo>
                    <a:pt x="729089" y="467378"/>
                    <a:pt x="691950" y="557058"/>
                    <a:pt x="624497" y="624497"/>
                  </a:cubicBezTo>
                  <a:close/>
                  <a:moveTo>
                    <a:pt x="379441" y="664197"/>
                  </a:moveTo>
                  <a:lnTo>
                    <a:pt x="379441" y="705939"/>
                  </a:lnTo>
                  <a:cubicBezTo>
                    <a:pt x="379441" y="710050"/>
                    <a:pt x="376104" y="713387"/>
                    <a:pt x="371993" y="713387"/>
                  </a:cubicBezTo>
                  <a:cubicBezTo>
                    <a:pt x="367881" y="713387"/>
                    <a:pt x="364544" y="710050"/>
                    <a:pt x="364544" y="705939"/>
                  </a:cubicBezTo>
                  <a:lnTo>
                    <a:pt x="364544" y="664197"/>
                  </a:lnTo>
                  <a:cubicBezTo>
                    <a:pt x="364544" y="660086"/>
                    <a:pt x="367881" y="656749"/>
                    <a:pt x="371993" y="656749"/>
                  </a:cubicBezTo>
                  <a:cubicBezTo>
                    <a:pt x="376104" y="656749"/>
                    <a:pt x="379441" y="660086"/>
                    <a:pt x="379441" y="664197"/>
                  </a:cubicBezTo>
                  <a:close/>
                  <a:moveTo>
                    <a:pt x="545424" y="657494"/>
                  </a:moveTo>
                  <a:cubicBezTo>
                    <a:pt x="547479" y="661054"/>
                    <a:pt x="546258" y="665613"/>
                    <a:pt x="542698" y="667668"/>
                  </a:cubicBezTo>
                  <a:cubicBezTo>
                    <a:pt x="541521" y="668354"/>
                    <a:pt x="540240" y="668666"/>
                    <a:pt x="538973" y="668666"/>
                  </a:cubicBezTo>
                  <a:cubicBezTo>
                    <a:pt x="536396" y="668666"/>
                    <a:pt x="533893" y="667326"/>
                    <a:pt x="532523" y="664942"/>
                  </a:cubicBezTo>
                  <a:lnTo>
                    <a:pt x="511667" y="628832"/>
                  </a:lnTo>
                  <a:cubicBezTo>
                    <a:pt x="509611" y="625272"/>
                    <a:pt x="510833" y="620713"/>
                    <a:pt x="514393" y="618657"/>
                  </a:cubicBezTo>
                  <a:cubicBezTo>
                    <a:pt x="517954" y="616602"/>
                    <a:pt x="522512" y="617823"/>
                    <a:pt x="524568" y="621383"/>
                  </a:cubicBezTo>
                  <a:lnTo>
                    <a:pt x="545424" y="657494"/>
                  </a:lnTo>
                  <a:close/>
                  <a:moveTo>
                    <a:pt x="667668" y="542698"/>
                  </a:moveTo>
                  <a:cubicBezTo>
                    <a:pt x="666283" y="545081"/>
                    <a:pt x="663780" y="546422"/>
                    <a:pt x="661218" y="546422"/>
                  </a:cubicBezTo>
                  <a:cubicBezTo>
                    <a:pt x="659952" y="546422"/>
                    <a:pt x="658671" y="546094"/>
                    <a:pt x="657494" y="545424"/>
                  </a:cubicBezTo>
                  <a:lnTo>
                    <a:pt x="621383" y="524568"/>
                  </a:lnTo>
                  <a:cubicBezTo>
                    <a:pt x="617823" y="522512"/>
                    <a:pt x="616602" y="517954"/>
                    <a:pt x="618657" y="514393"/>
                  </a:cubicBezTo>
                  <a:cubicBezTo>
                    <a:pt x="620713" y="510833"/>
                    <a:pt x="625272" y="509611"/>
                    <a:pt x="628832" y="511667"/>
                  </a:cubicBezTo>
                  <a:lnTo>
                    <a:pt x="664942" y="532523"/>
                  </a:lnTo>
                  <a:cubicBezTo>
                    <a:pt x="668503" y="534579"/>
                    <a:pt x="669724" y="539137"/>
                    <a:pt x="667668" y="542698"/>
                  </a:cubicBezTo>
                  <a:close/>
                  <a:moveTo>
                    <a:pt x="713402" y="371993"/>
                  </a:moveTo>
                  <a:cubicBezTo>
                    <a:pt x="713402" y="376104"/>
                    <a:pt x="710065" y="379441"/>
                    <a:pt x="705954" y="379441"/>
                  </a:cubicBezTo>
                  <a:lnTo>
                    <a:pt x="664212" y="379441"/>
                  </a:lnTo>
                  <a:cubicBezTo>
                    <a:pt x="660101" y="379441"/>
                    <a:pt x="656764" y="376104"/>
                    <a:pt x="656764" y="371993"/>
                  </a:cubicBezTo>
                  <a:cubicBezTo>
                    <a:pt x="656764" y="367881"/>
                    <a:pt x="660101" y="364544"/>
                    <a:pt x="664212" y="364544"/>
                  </a:cubicBezTo>
                  <a:lnTo>
                    <a:pt x="705954" y="364544"/>
                  </a:lnTo>
                  <a:cubicBezTo>
                    <a:pt x="710065" y="364544"/>
                    <a:pt x="713402" y="367881"/>
                    <a:pt x="713402" y="371993"/>
                  </a:cubicBezTo>
                  <a:close/>
                  <a:moveTo>
                    <a:pt x="618642" y="229592"/>
                  </a:moveTo>
                  <a:cubicBezTo>
                    <a:pt x="616587" y="226032"/>
                    <a:pt x="617808" y="221474"/>
                    <a:pt x="621369" y="219418"/>
                  </a:cubicBezTo>
                  <a:lnTo>
                    <a:pt x="657479" y="198562"/>
                  </a:lnTo>
                  <a:cubicBezTo>
                    <a:pt x="661039" y="196506"/>
                    <a:pt x="665598" y="197728"/>
                    <a:pt x="667653" y="201288"/>
                  </a:cubicBezTo>
                  <a:cubicBezTo>
                    <a:pt x="669709" y="204849"/>
                    <a:pt x="668488" y="209407"/>
                    <a:pt x="664927" y="211463"/>
                  </a:cubicBezTo>
                  <a:lnTo>
                    <a:pt x="628817" y="232319"/>
                  </a:lnTo>
                  <a:cubicBezTo>
                    <a:pt x="627640" y="232989"/>
                    <a:pt x="626359" y="233317"/>
                    <a:pt x="625093" y="233317"/>
                  </a:cubicBezTo>
                  <a:cubicBezTo>
                    <a:pt x="622531" y="233317"/>
                    <a:pt x="620028" y="231976"/>
                    <a:pt x="618642" y="229592"/>
                  </a:cubicBezTo>
                  <a:close/>
                  <a:moveTo>
                    <a:pt x="545424" y="86492"/>
                  </a:moveTo>
                  <a:lnTo>
                    <a:pt x="524568" y="122602"/>
                  </a:lnTo>
                  <a:cubicBezTo>
                    <a:pt x="523182" y="124986"/>
                    <a:pt x="520680" y="126327"/>
                    <a:pt x="518117" y="126327"/>
                  </a:cubicBezTo>
                  <a:cubicBezTo>
                    <a:pt x="516851" y="126327"/>
                    <a:pt x="515570" y="125999"/>
                    <a:pt x="514393" y="125328"/>
                  </a:cubicBezTo>
                  <a:cubicBezTo>
                    <a:pt x="510833" y="123273"/>
                    <a:pt x="509611" y="118714"/>
                    <a:pt x="511667" y="115154"/>
                  </a:cubicBezTo>
                  <a:lnTo>
                    <a:pt x="532523" y="79043"/>
                  </a:lnTo>
                  <a:cubicBezTo>
                    <a:pt x="534579" y="75483"/>
                    <a:pt x="539137" y="74262"/>
                    <a:pt x="542698" y="76317"/>
                  </a:cubicBezTo>
                  <a:cubicBezTo>
                    <a:pt x="546258" y="78373"/>
                    <a:pt x="547479" y="82932"/>
                    <a:pt x="545424" y="86492"/>
                  </a:cubicBezTo>
                  <a:close/>
                  <a:moveTo>
                    <a:pt x="364544" y="79788"/>
                  </a:moveTo>
                  <a:lnTo>
                    <a:pt x="364544" y="38047"/>
                  </a:lnTo>
                  <a:cubicBezTo>
                    <a:pt x="364544" y="33935"/>
                    <a:pt x="367881" y="30598"/>
                    <a:pt x="371993" y="30598"/>
                  </a:cubicBezTo>
                  <a:cubicBezTo>
                    <a:pt x="376104" y="30598"/>
                    <a:pt x="379441" y="33935"/>
                    <a:pt x="379441" y="38047"/>
                  </a:cubicBezTo>
                  <a:lnTo>
                    <a:pt x="379441" y="79788"/>
                  </a:lnTo>
                  <a:cubicBezTo>
                    <a:pt x="379441" y="83900"/>
                    <a:pt x="376104" y="87237"/>
                    <a:pt x="371993" y="87237"/>
                  </a:cubicBezTo>
                  <a:cubicBezTo>
                    <a:pt x="367881" y="87237"/>
                    <a:pt x="364544" y="83900"/>
                    <a:pt x="364544" y="79788"/>
                  </a:cubicBezTo>
                  <a:close/>
                  <a:moveTo>
                    <a:pt x="232319" y="115169"/>
                  </a:moveTo>
                  <a:cubicBezTo>
                    <a:pt x="234374" y="118729"/>
                    <a:pt x="233153" y="123288"/>
                    <a:pt x="229592" y="125343"/>
                  </a:cubicBezTo>
                  <a:cubicBezTo>
                    <a:pt x="228416" y="126014"/>
                    <a:pt x="227134" y="126341"/>
                    <a:pt x="225868" y="126341"/>
                  </a:cubicBezTo>
                  <a:cubicBezTo>
                    <a:pt x="223291" y="126341"/>
                    <a:pt x="220788" y="125001"/>
                    <a:pt x="219418" y="122617"/>
                  </a:cubicBezTo>
                  <a:lnTo>
                    <a:pt x="198562" y="86507"/>
                  </a:lnTo>
                  <a:cubicBezTo>
                    <a:pt x="196506" y="82946"/>
                    <a:pt x="197728" y="78388"/>
                    <a:pt x="201288" y="76332"/>
                  </a:cubicBezTo>
                  <a:cubicBezTo>
                    <a:pt x="204849" y="74276"/>
                    <a:pt x="209407" y="75498"/>
                    <a:pt x="211463" y="79058"/>
                  </a:cubicBezTo>
                  <a:lnTo>
                    <a:pt x="232319" y="115169"/>
                  </a:lnTo>
                  <a:close/>
                  <a:moveTo>
                    <a:pt x="125343" y="229592"/>
                  </a:moveTo>
                  <a:cubicBezTo>
                    <a:pt x="123958" y="231976"/>
                    <a:pt x="121455" y="233317"/>
                    <a:pt x="118893" y="233317"/>
                  </a:cubicBezTo>
                  <a:cubicBezTo>
                    <a:pt x="117627" y="233317"/>
                    <a:pt x="116346" y="232989"/>
                    <a:pt x="115169" y="232319"/>
                  </a:cubicBezTo>
                  <a:lnTo>
                    <a:pt x="79058" y="211463"/>
                  </a:lnTo>
                  <a:cubicBezTo>
                    <a:pt x="75498" y="209407"/>
                    <a:pt x="74276" y="204849"/>
                    <a:pt x="76332" y="201288"/>
                  </a:cubicBezTo>
                  <a:cubicBezTo>
                    <a:pt x="78388" y="197728"/>
                    <a:pt x="82946" y="196506"/>
                    <a:pt x="86507" y="198562"/>
                  </a:cubicBezTo>
                  <a:lnTo>
                    <a:pt x="122617" y="219418"/>
                  </a:lnTo>
                  <a:cubicBezTo>
                    <a:pt x="126178" y="221474"/>
                    <a:pt x="127399" y="226032"/>
                    <a:pt x="125343" y="229592"/>
                  </a:cubicBezTo>
                  <a:close/>
                  <a:moveTo>
                    <a:pt x="79788" y="379441"/>
                  </a:moveTo>
                  <a:lnTo>
                    <a:pt x="38047" y="379441"/>
                  </a:lnTo>
                  <a:cubicBezTo>
                    <a:pt x="33935" y="379441"/>
                    <a:pt x="30598" y="376104"/>
                    <a:pt x="30598" y="371993"/>
                  </a:cubicBezTo>
                  <a:cubicBezTo>
                    <a:pt x="30598" y="367881"/>
                    <a:pt x="33935" y="364544"/>
                    <a:pt x="38047" y="364544"/>
                  </a:cubicBezTo>
                  <a:lnTo>
                    <a:pt x="79788" y="364544"/>
                  </a:lnTo>
                  <a:cubicBezTo>
                    <a:pt x="83900" y="364544"/>
                    <a:pt x="87237" y="367881"/>
                    <a:pt x="87237" y="371993"/>
                  </a:cubicBezTo>
                  <a:cubicBezTo>
                    <a:pt x="87237" y="376104"/>
                    <a:pt x="83900" y="379441"/>
                    <a:pt x="79788" y="379441"/>
                  </a:cubicBezTo>
                  <a:close/>
                  <a:moveTo>
                    <a:pt x="125343" y="514393"/>
                  </a:moveTo>
                  <a:cubicBezTo>
                    <a:pt x="127399" y="517954"/>
                    <a:pt x="126178" y="522512"/>
                    <a:pt x="122617" y="524568"/>
                  </a:cubicBezTo>
                  <a:lnTo>
                    <a:pt x="86507" y="545424"/>
                  </a:lnTo>
                  <a:cubicBezTo>
                    <a:pt x="85330" y="546109"/>
                    <a:pt x="84049" y="546422"/>
                    <a:pt x="82783" y="546422"/>
                  </a:cubicBezTo>
                  <a:cubicBezTo>
                    <a:pt x="80205" y="546422"/>
                    <a:pt x="77703" y="545081"/>
                    <a:pt x="76332" y="542698"/>
                  </a:cubicBezTo>
                  <a:cubicBezTo>
                    <a:pt x="74276" y="539137"/>
                    <a:pt x="75498" y="534579"/>
                    <a:pt x="79058" y="532523"/>
                  </a:cubicBezTo>
                  <a:lnTo>
                    <a:pt x="115169" y="511667"/>
                  </a:lnTo>
                  <a:cubicBezTo>
                    <a:pt x="118729" y="509611"/>
                    <a:pt x="123288" y="510833"/>
                    <a:pt x="125343" y="514393"/>
                  </a:cubicBezTo>
                  <a:close/>
                  <a:moveTo>
                    <a:pt x="232319" y="628817"/>
                  </a:moveTo>
                  <a:lnTo>
                    <a:pt x="211463" y="664927"/>
                  </a:lnTo>
                  <a:cubicBezTo>
                    <a:pt x="210077" y="667311"/>
                    <a:pt x="207575" y="668652"/>
                    <a:pt x="205012" y="668652"/>
                  </a:cubicBezTo>
                  <a:cubicBezTo>
                    <a:pt x="203746" y="668652"/>
                    <a:pt x="202465" y="668324"/>
                    <a:pt x="201288" y="667653"/>
                  </a:cubicBezTo>
                  <a:cubicBezTo>
                    <a:pt x="197728" y="665598"/>
                    <a:pt x="196506" y="661039"/>
                    <a:pt x="198562" y="657479"/>
                  </a:cubicBezTo>
                  <a:lnTo>
                    <a:pt x="219418" y="621369"/>
                  </a:lnTo>
                  <a:cubicBezTo>
                    <a:pt x="221474" y="617808"/>
                    <a:pt x="226032" y="616587"/>
                    <a:pt x="229592" y="618642"/>
                  </a:cubicBezTo>
                  <a:cubicBezTo>
                    <a:pt x="233153" y="620713"/>
                    <a:pt x="234374" y="625257"/>
                    <a:pt x="232319" y="628817"/>
                  </a:cubicBezTo>
                  <a:close/>
                  <a:moveTo>
                    <a:pt x="502878" y="371993"/>
                  </a:moveTo>
                  <a:cubicBezTo>
                    <a:pt x="502878" y="376104"/>
                    <a:pt x="499541" y="379441"/>
                    <a:pt x="495429" y="379441"/>
                  </a:cubicBezTo>
                  <a:lnTo>
                    <a:pt x="371993" y="379441"/>
                  </a:lnTo>
                  <a:cubicBezTo>
                    <a:pt x="367881" y="379441"/>
                    <a:pt x="364544" y="376104"/>
                    <a:pt x="364544" y="371993"/>
                  </a:cubicBezTo>
                  <a:lnTo>
                    <a:pt x="364544" y="161647"/>
                  </a:lnTo>
                  <a:cubicBezTo>
                    <a:pt x="364544" y="157536"/>
                    <a:pt x="367881" y="154199"/>
                    <a:pt x="371993" y="154199"/>
                  </a:cubicBezTo>
                  <a:cubicBezTo>
                    <a:pt x="376104" y="154199"/>
                    <a:pt x="379441" y="157536"/>
                    <a:pt x="379441" y="161647"/>
                  </a:cubicBezTo>
                  <a:lnTo>
                    <a:pt x="379441" y="364544"/>
                  </a:lnTo>
                  <a:lnTo>
                    <a:pt x="495429" y="364544"/>
                  </a:lnTo>
                  <a:cubicBezTo>
                    <a:pt x="499556" y="364544"/>
                    <a:pt x="502878" y="367881"/>
                    <a:pt x="502878" y="371993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49"/>
          <p:cNvSpPr txBox="1"/>
          <p:nvPr>
            <p:ph type="sldNum" idx="12"/>
          </p:nvPr>
        </p:nvSpPr>
        <p:spPr>
          <a:xfrm>
            <a:off x="8029018" y="4587925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99160" y="574040"/>
            <a:ext cx="50298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200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Brainstorming  and considering all possible solutions </a:t>
            </a:r>
            <a:endParaRPr lang="en-US" altLang="en-GB" sz="1200" b="1">
              <a:solidFill>
                <a:schemeClr val="accent1"/>
              </a:solidFill>
              <a:latin typeface="Arial Black" panose="020B0A04020102020204" charset="0"/>
              <a:ea typeface="Encode Sans Semi Condensed" panose="00000506000000000000"/>
              <a:cs typeface="Arial Black" panose="020B0A04020102020204" charset="0"/>
              <a:sym typeface="Encode Sans Semi Condensed" panose="0000050600000000000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200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Making a list.</a:t>
            </a:r>
            <a:endParaRPr lang="en-US" altLang="en-GB" sz="1200" b="1">
              <a:solidFill>
                <a:schemeClr val="accent1"/>
              </a:solidFill>
              <a:latin typeface="Arial Black" panose="020B0A04020102020204" charset="0"/>
              <a:ea typeface="Encode Sans Semi Condensed" panose="00000506000000000000"/>
              <a:cs typeface="Arial Black" panose="020B0A04020102020204" charset="0"/>
              <a:sym typeface="Encode Sans Semi Condensed" panose="0000050600000000000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200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Drawing a mind-map.</a:t>
            </a:r>
            <a:endParaRPr lang="en-US" altLang="en-GB" sz="1200" b="1">
              <a:solidFill>
                <a:schemeClr val="accent1"/>
              </a:solidFill>
              <a:latin typeface="Arial Black" panose="020B0A04020102020204" charset="0"/>
              <a:ea typeface="Encode Sans Semi Condensed" panose="00000506000000000000"/>
              <a:cs typeface="Arial Black" panose="020B0A04020102020204" charset="0"/>
              <a:sym typeface="Encode Sans Semi Condensed" panose="0000050600000000000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200" b="1">
                <a:solidFill>
                  <a:schemeClr val="accent1"/>
                </a:solidFill>
                <a:latin typeface="Arial Black" panose="020B0A04020102020204" charset="0"/>
                <a:ea typeface="Encode Sans Semi Condensed" panose="00000506000000000000"/>
                <a:cs typeface="Arial Black" panose="020B0A04020102020204" charset="0"/>
                <a:sym typeface="Encode Sans Semi Condensed" panose="00000506000000000000"/>
              </a:rPr>
              <a:t>Researching options online.</a:t>
            </a:r>
            <a:endParaRPr lang="en-US" altLang="en-GB" sz="1200" b="1">
              <a:solidFill>
                <a:schemeClr val="accent1"/>
              </a:solidFill>
              <a:latin typeface="Arial Black" panose="020B0A04020102020204" charset="0"/>
              <a:ea typeface="Encode Sans Semi Condensed" panose="00000506000000000000"/>
              <a:cs typeface="Arial Black" panose="020B0A04020102020204" charset="0"/>
              <a:sym typeface="Encode Sans Semi Condensed" panose="00000506000000000000"/>
            </a:endParaRPr>
          </a:p>
        </p:txBody>
      </p:sp>
      <p:grpSp>
        <p:nvGrpSpPr>
          <p:cNvPr id="40" name="Group 39"/>
          <p:cNvGrpSpPr/>
          <p:nvPr/>
        </p:nvGrpSpPr>
        <p:grpSpPr>
          <a:xfrm rot="0">
            <a:off x="827405" y="1619885"/>
            <a:ext cx="1473200" cy="3365500"/>
            <a:chOff x="1303" y="2551"/>
            <a:chExt cx="2320" cy="5300"/>
          </a:xfrm>
        </p:grpSpPr>
        <p:grpSp>
          <p:nvGrpSpPr>
            <p:cNvPr id="16" name="Group 15"/>
            <p:cNvGrpSpPr/>
            <p:nvPr/>
          </p:nvGrpSpPr>
          <p:grpSpPr>
            <a:xfrm>
              <a:off x="1303" y="2551"/>
              <a:ext cx="2230" cy="3862"/>
              <a:chOff x="1757" y="2727"/>
              <a:chExt cx="2230" cy="3862"/>
            </a:xfrm>
          </p:grpSpPr>
          <p:pic>
            <p:nvPicPr>
              <p:cNvPr id="268" name="Google Shape;268;p12"/>
              <p:cNvPicPr preferRelativeResize="0"/>
              <p:nvPr/>
            </p:nvPicPr>
            <p:blipFill rotWithShape="1">
              <a:blip r:embed="rId1"/>
              <a:srcRect l="4187" r="4186"/>
              <a:stretch>
                <a:fillRect/>
              </a:stretch>
            </p:blipFill>
            <p:spPr>
              <a:xfrm>
                <a:off x="1757" y="2728"/>
                <a:ext cx="2211" cy="38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7" name="Google Shape;267;p12"/>
              <p:cNvSpPr/>
              <p:nvPr/>
            </p:nvSpPr>
            <p:spPr>
              <a:xfrm>
                <a:off x="1757" y="2727"/>
                <a:ext cx="2231" cy="3863"/>
              </a:xfrm>
              <a:custGeom>
                <a:avLst/>
                <a:gdLst/>
                <a:ahLst/>
                <a:cxnLst/>
                <a:rect l="l" t="t" r="r" b="b"/>
                <a:pathLst>
                  <a:path w="1275614" h="2067477" extrusionOk="0">
                    <a:moveTo>
                      <a:pt x="0" y="0"/>
                    </a:moveTo>
                    <a:lnTo>
                      <a:pt x="1275614" y="0"/>
                    </a:lnTo>
                    <a:lnTo>
                      <a:pt x="1275614" y="2067477"/>
                    </a:lnTo>
                    <a:lnTo>
                      <a:pt x="0" y="206747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sp>
          <p:nvSpPr>
            <p:cNvPr id="34" name="Text Box 33"/>
            <p:cNvSpPr txBox="1"/>
            <p:nvPr/>
          </p:nvSpPr>
          <p:spPr>
            <a:xfrm>
              <a:off x="2097" y="6545"/>
              <a:ext cx="1527" cy="1307"/>
            </a:xfrm>
            <a:prstGeom prst="rect">
              <a:avLst/>
            </a:prstGeom>
            <a:solidFill>
              <a:srgbClr val="002060">
                <a:alpha val="0"/>
              </a:srgbClr>
            </a:solidFill>
          </p:spPr>
          <p:txBody>
            <a:bodyPr wrap="square" rtlCol="0" anchor="t">
              <a:spAutoFit/>
            </a:bodyPr>
            <a:p>
              <a:pPr algn="l"/>
              <a:r>
                <a:rPr lang="en-US" sz="1200">
                  <a:solidFill>
                    <a:schemeClr val="accent3">
                      <a:lumMod val="5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Attending </a:t>
              </a:r>
              <a:endParaRPr lang="en-US" sz="1200">
                <a:solidFill>
                  <a:schemeClr val="accent3">
                    <a:lumMod val="50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  <a:p>
              <a:pPr algn="l"/>
              <a:r>
                <a:rPr lang="en-US" sz="1200">
                  <a:solidFill>
                    <a:schemeClr val="accent3">
                      <a:lumMod val="5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tutoring </a:t>
              </a:r>
              <a:endParaRPr lang="en-US" sz="1200">
                <a:solidFill>
                  <a:schemeClr val="accent3">
                    <a:lumMod val="50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  <a:p>
              <a:pPr algn="l"/>
              <a:r>
                <a:rPr lang="en-US" sz="1200">
                  <a:solidFill>
                    <a:schemeClr val="accent3">
                      <a:lumMod val="5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sessions for extra help</a:t>
              </a:r>
              <a:endParaRPr lang="en-US" sz="1200">
                <a:solidFill>
                  <a:schemeClr val="accent3">
                    <a:lumMod val="50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484120" y="1593215"/>
            <a:ext cx="1416050" cy="3436620"/>
            <a:chOff x="3912" y="2509"/>
            <a:chExt cx="2230" cy="5412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3912" y="2509"/>
              <a:ext cx="2230" cy="3904"/>
              <a:chOff x="4365" y="2653"/>
              <a:chExt cx="2230" cy="3904"/>
            </a:xfrm>
            <a:blipFill rotWithShape="1">
              <a:blip r:embed="rId2"/>
              <a:stretch>
                <a:fillRect/>
              </a:stretch>
            </a:blipFill>
          </p:grpSpPr>
          <p:pic>
            <p:nvPicPr>
              <p:cNvPr id="265" name="Google Shape;265;p12"/>
              <p:cNvPicPr preferRelativeResize="0"/>
              <p:nvPr/>
            </p:nvPicPr>
            <p:blipFill rotWithShape="1">
              <a:blip r:embed="rId3"/>
              <a:srcRect l="4187" r="4186"/>
              <a:stretch>
                <a:fillRect/>
              </a:stretch>
            </p:blipFill>
            <p:spPr>
              <a:xfrm>
                <a:off x="4365" y="2686"/>
                <a:ext cx="2211" cy="3841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271" name="Google Shape;271;p12"/>
              <p:cNvSpPr/>
              <p:nvPr/>
            </p:nvSpPr>
            <p:spPr>
              <a:xfrm>
                <a:off x="4365" y="2653"/>
                <a:ext cx="2231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1275614" h="2067477" extrusionOk="0">
                    <a:moveTo>
                      <a:pt x="0" y="0"/>
                    </a:moveTo>
                    <a:lnTo>
                      <a:pt x="1275614" y="0"/>
                    </a:lnTo>
                    <a:lnTo>
                      <a:pt x="1275614" y="2067477"/>
                    </a:lnTo>
                    <a:lnTo>
                      <a:pt x="0" y="2067477"/>
                    </a:lnTo>
                    <a:close/>
                  </a:path>
                </a:pathLst>
              </a:custGeom>
              <a:grpFill/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sp>
          <p:nvSpPr>
            <p:cNvPr id="35" name="Text Box 34"/>
            <p:cNvSpPr txBox="1"/>
            <p:nvPr/>
          </p:nvSpPr>
          <p:spPr>
            <a:xfrm>
              <a:off x="3912" y="6615"/>
              <a:ext cx="1961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en-US" sz="1200">
                  <a:solidFill>
                    <a:schemeClr val="accent3">
                      <a:lumMod val="5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working through additional practice problems</a:t>
              </a:r>
              <a:endParaRPr lang="en-US" sz="1200">
                <a:solidFill>
                  <a:schemeClr val="accent3">
                    <a:lumMod val="50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05605" y="1576705"/>
            <a:ext cx="1416050" cy="3472180"/>
            <a:chOff x="6623" y="2483"/>
            <a:chExt cx="2230" cy="5468"/>
          </a:xfrm>
        </p:grpSpPr>
        <p:pic>
          <p:nvPicPr>
            <p:cNvPr id="26" name="Google Shape;265;p12"/>
            <p:cNvPicPr preferRelativeResize="0"/>
            <p:nvPr/>
          </p:nvPicPr>
          <p:blipFill rotWithShape="1">
            <a:blip r:embed="rId3"/>
            <a:srcRect l="4187" r="4186"/>
            <a:stretch>
              <a:fillRect/>
            </a:stretch>
          </p:blipFill>
          <p:spPr>
            <a:xfrm>
              <a:off x="6623" y="2500"/>
              <a:ext cx="2211" cy="39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roup 42"/>
            <p:cNvGrpSpPr/>
            <p:nvPr/>
          </p:nvGrpSpPr>
          <p:grpSpPr>
            <a:xfrm>
              <a:off x="6623" y="2483"/>
              <a:ext cx="2230" cy="5468"/>
              <a:chOff x="6623" y="2466"/>
              <a:chExt cx="2230" cy="5468"/>
            </a:xfrm>
          </p:grpSpPr>
          <p:sp>
            <p:nvSpPr>
              <p:cNvPr id="27" name="Google Shape;271;p12"/>
              <p:cNvSpPr/>
              <p:nvPr/>
            </p:nvSpPr>
            <p:spPr>
              <a:xfrm>
                <a:off x="6623" y="2466"/>
                <a:ext cx="2231" cy="4011"/>
              </a:xfrm>
              <a:custGeom>
                <a:avLst/>
                <a:gdLst/>
                <a:ahLst/>
                <a:cxnLst/>
                <a:rect l="l" t="t" r="r" b="b"/>
                <a:pathLst>
                  <a:path w="1275614" h="2067477" extrusionOk="0">
                    <a:moveTo>
                      <a:pt x="0" y="0"/>
                    </a:moveTo>
                    <a:lnTo>
                      <a:pt x="1275614" y="0"/>
                    </a:lnTo>
                    <a:lnTo>
                      <a:pt x="1275614" y="2067477"/>
                    </a:lnTo>
                    <a:lnTo>
                      <a:pt x="0" y="206747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7" name="Text Box 36"/>
              <p:cNvSpPr txBox="1"/>
              <p:nvPr/>
            </p:nvSpPr>
            <p:spPr>
              <a:xfrm>
                <a:off x="6747" y="6628"/>
                <a:ext cx="1547" cy="13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en-US" sz="1200">
                    <a:solidFill>
                      <a:schemeClr val="accent3">
                        <a:lumMod val="50000"/>
                      </a:schemeClr>
                    </a:solidFill>
                    <a:latin typeface="Impact" panose="020B0806030902050204" charset="0"/>
                    <a:cs typeface="Impact" panose="020B0806030902050204" charset="0"/>
                    <a:sym typeface="+mn-ea"/>
                  </a:rPr>
                  <a:t>Reviewing class notes and textbooks</a:t>
                </a:r>
                <a:endParaRPr lang="en-US" sz="1200">
                  <a:solidFill>
                    <a:schemeClr val="accent3">
                      <a:lumMod val="5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5927090" y="1550670"/>
            <a:ext cx="1416050" cy="3479165"/>
            <a:chOff x="9334" y="2442"/>
            <a:chExt cx="2230" cy="5479"/>
          </a:xfrm>
        </p:grpSpPr>
        <p:grpSp>
          <p:nvGrpSpPr>
            <p:cNvPr id="28" name="Group 27"/>
            <p:cNvGrpSpPr/>
            <p:nvPr/>
          </p:nvGrpSpPr>
          <p:grpSpPr>
            <a:xfrm>
              <a:off x="9334" y="2442"/>
              <a:ext cx="2230" cy="4002"/>
              <a:chOff x="4365" y="2653"/>
              <a:chExt cx="2230" cy="3904"/>
            </a:xfrm>
            <a:blipFill rotWithShape="1">
              <a:blip r:embed="rId4"/>
              <a:stretch>
                <a:fillRect l="-15000" t="-3000" r="-14000" b="-3000"/>
              </a:stretch>
            </a:blipFill>
          </p:grpSpPr>
          <p:pic>
            <p:nvPicPr>
              <p:cNvPr id="29" name="Google Shape;265;p12"/>
              <p:cNvPicPr preferRelativeResize="0"/>
              <p:nvPr/>
            </p:nvPicPr>
            <p:blipFill rotWithShape="1">
              <a:blip r:embed="rId3"/>
              <a:srcRect l="4187" r="4186"/>
              <a:stretch>
                <a:fillRect/>
              </a:stretch>
            </p:blipFill>
            <p:spPr>
              <a:xfrm>
                <a:off x="4365" y="2686"/>
                <a:ext cx="2211" cy="3841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30" name="Google Shape;271;p12"/>
              <p:cNvSpPr/>
              <p:nvPr/>
            </p:nvSpPr>
            <p:spPr>
              <a:xfrm>
                <a:off x="4365" y="2653"/>
                <a:ext cx="2231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1275614" h="2067477" extrusionOk="0">
                    <a:moveTo>
                      <a:pt x="0" y="0"/>
                    </a:moveTo>
                    <a:lnTo>
                      <a:pt x="1275614" y="0"/>
                    </a:lnTo>
                    <a:lnTo>
                      <a:pt x="1275614" y="2067477"/>
                    </a:lnTo>
                    <a:lnTo>
                      <a:pt x="0" y="2067477"/>
                    </a:lnTo>
                    <a:close/>
                  </a:path>
                </a:pathLst>
              </a:custGeom>
              <a:grpFill/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sp>
          <p:nvSpPr>
            <p:cNvPr id="38" name="Text Box 37"/>
            <p:cNvSpPr txBox="1"/>
            <p:nvPr/>
          </p:nvSpPr>
          <p:spPr>
            <a:xfrm>
              <a:off x="9468" y="6615"/>
              <a:ext cx="1394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200">
                  <a:solidFill>
                    <a:schemeClr val="accent3">
                      <a:lumMod val="5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managing time </a:t>
              </a:r>
              <a:endParaRPr lang="en-US" sz="1200">
                <a:solidFill>
                  <a:schemeClr val="accent3">
                    <a:lumMod val="50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  <a:p>
              <a:r>
                <a:rPr lang="en-US" sz="1200">
                  <a:solidFill>
                    <a:schemeClr val="accent3">
                      <a:lumMod val="5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more effectively</a:t>
              </a:r>
              <a:endParaRPr lang="en-US" sz="1200">
                <a:solidFill>
                  <a:schemeClr val="accent3">
                    <a:lumMod val="50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583805" y="1512570"/>
            <a:ext cx="1416050" cy="3502025"/>
            <a:chOff x="11943" y="2382"/>
            <a:chExt cx="2230" cy="5515"/>
          </a:xfrm>
        </p:grpSpPr>
        <p:grpSp>
          <p:nvGrpSpPr>
            <p:cNvPr id="31" name="Group 30"/>
            <p:cNvGrpSpPr/>
            <p:nvPr/>
          </p:nvGrpSpPr>
          <p:grpSpPr>
            <a:xfrm>
              <a:off x="11943" y="2382"/>
              <a:ext cx="2230" cy="4043"/>
              <a:chOff x="4365" y="2653"/>
              <a:chExt cx="2230" cy="3904"/>
            </a:xfrm>
            <a:blipFill rotWithShape="1">
              <a:blip r:embed="rId5"/>
              <a:stretch>
                <a:fillRect/>
              </a:stretch>
            </a:blipFill>
          </p:grpSpPr>
          <p:pic>
            <p:nvPicPr>
              <p:cNvPr id="32" name="Google Shape;265;p12"/>
              <p:cNvPicPr preferRelativeResize="0"/>
              <p:nvPr/>
            </p:nvPicPr>
            <p:blipFill rotWithShape="1">
              <a:blip r:embed="rId3"/>
              <a:srcRect l="4187" r="4186"/>
              <a:stretch>
                <a:fillRect/>
              </a:stretch>
            </p:blipFill>
            <p:spPr>
              <a:xfrm>
                <a:off x="4365" y="2686"/>
                <a:ext cx="2211" cy="3841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33" name="Google Shape;271;p12"/>
              <p:cNvSpPr/>
              <p:nvPr/>
            </p:nvSpPr>
            <p:spPr>
              <a:xfrm>
                <a:off x="4365" y="2653"/>
                <a:ext cx="2231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1275614" h="2067477" extrusionOk="0">
                    <a:moveTo>
                      <a:pt x="0" y="0"/>
                    </a:moveTo>
                    <a:lnTo>
                      <a:pt x="1275614" y="0"/>
                    </a:lnTo>
                    <a:lnTo>
                      <a:pt x="1275614" y="2067477"/>
                    </a:lnTo>
                    <a:lnTo>
                      <a:pt x="0" y="2067477"/>
                    </a:lnTo>
                    <a:close/>
                  </a:path>
                </a:pathLst>
              </a:custGeom>
              <a:grpFill/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sp>
          <p:nvSpPr>
            <p:cNvPr id="39" name="Text Box 38"/>
            <p:cNvSpPr txBox="1"/>
            <p:nvPr/>
          </p:nvSpPr>
          <p:spPr>
            <a:xfrm>
              <a:off x="12036" y="6591"/>
              <a:ext cx="1880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200">
                  <a:solidFill>
                    <a:schemeClr val="accent3">
                      <a:lumMod val="50000"/>
                    </a:schemeClr>
                  </a:solidFill>
                  <a:latin typeface="Impact" panose="020B0806030902050204" charset="0"/>
                  <a:cs typeface="Impact" panose="020B0806030902050204" charset="0"/>
                  <a:sym typeface="+mn-ea"/>
                </a:rPr>
                <a:t>collaborating with peers to review material together</a:t>
              </a:r>
              <a:endParaRPr lang="en-US" sz="1200">
                <a:solidFill>
                  <a:schemeClr val="accent3">
                    <a:lumMod val="50000"/>
                  </a:schemeClr>
                </a:solidFill>
                <a:latin typeface="Impact" panose="020B0806030902050204" charset="0"/>
                <a:cs typeface="Impact" panose="020B0806030902050204" charset="0"/>
                <a:sym typeface="+mn-ea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23495" y="61414"/>
            <a:ext cx="3361658" cy="4371521"/>
            <a:chOff x="-37" y="97"/>
            <a:chExt cx="5294" cy="6884"/>
          </a:xfrm>
        </p:grpSpPr>
        <p:grpSp>
          <p:nvGrpSpPr>
            <p:cNvPr id="46" name="Group 45"/>
            <p:cNvGrpSpPr/>
            <p:nvPr/>
          </p:nvGrpSpPr>
          <p:grpSpPr>
            <a:xfrm>
              <a:off x="284" y="97"/>
              <a:ext cx="4973" cy="1984"/>
              <a:chOff x="284" y="97"/>
              <a:chExt cx="4973" cy="1984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84" y="97"/>
                <a:ext cx="4973" cy="848"/>
                <a:chOff x="56" y="-35"/>
                <a:chExt cx="5240" cy="1001"/>
              </a:xfrm>
            </p:grpSpPr>
            <p:sp>
              <p:nvSpPr>
                <p:cNvPr id="1777" name="Google Shape;1777;p29"/>
                <p:cNvSpPr/>
                <p:nvPr/>
              </p:nvSpPr>
              <p:spPr>
                <a:xfrm rot="5400000">
                  <a:off x="2233" y="-2097"/>
                  <a:ext cx="885" cy="52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2D0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1"/>
                    </a:solidFill>
                    <a:latin typeface="Encode Sans Semi Condensed" panose="00000506000000000000"/>
                    <a:ea typeface="Encode Sans Semi Condensed" panose="00000506000000000000"/>
                    <a:cs typeface="Encode Sans Semi Condensed" panose="00000506000000000000"/>
                    <a:sym typeface="Encode Sans Semi Condensed" panose="00000506000000000000"/>
                  </a:endParaRPr>
                </a:p>
              </p:txBody>
            </p:sp>
            <p:sp>
              <p:nvSpPr>
                <p:cNvPr id="1778" name="Google Shape;1778;p29"/>
                <p:cNvSpPr/>
                <p:nvPr/>
              </p:nvSpPr>
              <p:spPr>
                <a:xfrm>
                  <a:off x="229" y="229"/>
                  <a:ext cx="766" cy="58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dist="19050" dir="5400000" algn="t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tx1"/>
                      </a:solidFill>
                      <a:latin typeface="Arial Black" panose="020B0A04020102020204" charset="0"/>
                      <a:ea typeface="Encode Sans Semi Condensed" panose="00000506000000000000"/>
                      <a:cs typeface="Arial Black" panose="020B0A04020102020204" charset="0"/>
                      <a:sym typeface="Encode Sans Semi Condensed" panose="00000506000000000000"/>
                    </a:rPr>
                    <a:t>5</a:t>
                  </a:r>
                  <a:endParaRPr lang="en-US" sz="1800" b="1">
                    <a:solidFill>
                      <a:schemeClr val="tx1"/>
                    </a:solidFill>
                    <a:latin typeface="Arial Black" panose="020B0A04020102020204" charset="0"/>
                    <a:ea typeface="Encode Sans Semi Condensed" panose="00000506000000000000"/>
                    <a:cs typeface="Arial Black" panose="020B0A04020102020204" charset="0"/>
                    <a:sym typeface="Encode Sans Semi Condensed" panose="00000506000000000000"/>
                  </a:endParaRPr>
                </a:p>
              </p:txBody>
            </p:sp>
            <p:sp>
              <p:nvSpPr>
                <p:cNvPr id="1779" name="Google Shape;1779;p29"/>
                <p:cNvSpPr txBox="1"/>
                <p:nvPr/>
              </p:nvSpPr>
              <p:spPr>
                <a:xfrm>
                  <a:off x="989" y="-35"/>
                  <a:ext cx="4220" cy="9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>
                      <a:latin typeface="Arial Black" panose="020B0A04020102020204" charset="0"/>
                      <a:cs typeface="Arial Black" panose="020B0A04020102020204" charset="0"/>
                      <a:sym typeface="+mn-ea"/>
                    </a:rPr>
                    <a:t>LISTING THE SOLUTIONS</a:t>
                  </a:r>
                  <a:endParaRPr lang="en-US" b="1">
                    <a:solidFill>
                      <a:schemeClr val="dk1"/>
                    </a:solidFill>
                    <a:latin typeface="Arial Black" panose="020B0A04020102020204" charset="0"/>
                    <a:ea typeface="Ubuntu" panose="020B0704020202020204"/>
                    <a:cs typeface="Arial Black" panose="020B0A04020102020204" charset="0"/>
                    <a:sym typeface="Ubuntu" panose="020B0704020202020204"/>
                  </a:endParaRPr>
                </a:p>
              </p:txBody>
            </p:sp>
          </p:grpSp>
          <p:pic>
            <p:nvPicPr>
              <p:cNvPr id="553" name="Google Shape;553;p23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510" y="989"/>
                <a:ext cx="925" cy="10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" name="Google Shape;270;p12"/>
            <p:cNvPicPr preferRelativeResize="0"/>
            <p:nvPr/>
          </p:nvPicPr>
          <p:blipFill rotWithShape="1">
            <a:blip r:embed="rId7"/>
            <a:srcRect l="31573" t="6319" r="31895" b="11497"/>
            <a:stretch>
              <a:fillRect/>
            </a:stretch>
          </p:blipFill>
          <p:spPr>
            <a:xfrm>
              <a:off x="-37" y="4504"/>
              <a:ext cx="2018" cy="24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" name="Text Box 0"/>
          <p:cNvSpPr txBox="1"/>
          <p:nvPr/>
        </p:nvSpPr>
        <p:spPr>
          <a:xfrm>
            <a:off x="6281420" y="1131570"/>
            <a:ext cx="27127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IN" altLang="en-US" b="1" u="sng">
                <a:latin typeface="Arial Black" panose="020B0A04020102020204" charset="0"/>
                <a:cs typeface="Arial Black" panose="020B0A04020102020204" charset="0"/>
                <a:sym typeface="+mn-ea"/>
              </a:rPr>
              <a:t>SOLUTIONS OF </a:t>
            </a:r>
            <a:r>
              <a:rPr lang="en-US" b="1" u="sng">
                <a:latin typeface="Arial Black" panose="020B0A04020102020204" charset="0"/>
                <a:cs typeface="Arial Black" panose="020B0A04020102020204" charset="0"/>
                <a:sym typeface="+mn-ea"/>
              </a:rPr>
              <a:t>PROBLEM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9" grpId="1"/>
      <p:bldP spid="1" grpId="0"/>
      <p:bldP spid="1" grpId="1"/>
    </p:bldLst>
  </p:timing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3125</Words>
  <Application>WPS Presentation</Application>
  <PresentationFormat/>
  <Paragraphs>217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Arial</vt:lpstr>
      <vt:lpstr>Amatic SC</vt:lpstr>
      <vt:lpstr>Encode Sans Semi Condensed Light</vt:lpstr>
      <vt:lpstr>Segoe Print</vt:lpstr>
      <vt:lpstr>Calibri</vt:lpstr>
      <vt:lpstr>Encode Sans Semi Condensed</vt:lpstr>
      <vt:lpstr>Impact</vt:lpstr>
      <vt:lpstr>Ubuntu</vt:lpstr>
      <vt:lpstr>Arial Black</vt:lpstr>
      <vt:lpstr>Cambria</vt:lpstr>
      <vt:lpstr>Wingdings</vt:lpstr>
      <vt:lpstr>Microsoft YaHei</vt:lpstr>
      <vt:lpstr>Arial Unicode MS</vt:lpstr>
      <vt:lpstr>Ephesus template</vt:lpstr>
      <vt:lpstr>IDEALS MODEL OF PROBLEM SOLVING</vt:lpstr>
      <vt:lpstr>PowerPoint 演示文稿</vt:lpstr>
      <vt:lpstr>PowerPoint 演示文稿</vt:lpstr>
      <vt:lpstr>IDEALS -Roadmap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IDEAL MODEL OF PROBLEM SOLVING</dc:title>
  <dc:creator/>
  <cp:lastModifiedBy>Karan</cp:lastModifiedBy>
  <cp:revision>47</cp:revision>
  <dcterms:created xsi:type="dcterms:W3CDTF">2023-05-06T16:14:00Z</dcterms:created>
  <dcterms:modified xsi:type="dcterms:W3CDTF">2023-05-08T20:08:41Z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AEE5CD0F3D434E2BA66E7F95B3369907</vt:lpwstr>
  </property>
  <property fmtid="{D5CDD505-2E9C-101B-9397-08002B2CF9AE}" pid="3" name="KSOProductBuildVer">
    <vt:lpwstr>1033-11.2.0.11537</vt:lpwstr>
  </property>
</Properties>
</file>